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6b506f27324e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3e794c9ceb4f5a"/>
  </p:sldMasterIdLst>
  <p:sldIdLst>
    <p:sldId xmlns:r="http://schemas.openxmlformats.org/officeDocument/2006/relationships" id="256" r:id="Ra4427c8cced64e0a"/>
    <p:sldId xmlns:r="http://schemas.openxmlformats.org/officeDocument/2006/relationships" id="257" r:id="R0926505eeceb48ed"/>
    <p:sldId xmlns:r="http://schemas.openxmlformats.org/officeDocument/2006/relationships" id="258" r:id="Rf1c6a702ef644731"/>
    <p:sldId xmlns:r="http://schemas.openxmlformats.org/officeDocument/2006/relationships" id="259" r:id="Re9564f368299478c"/>
    <p:sldId xmlns:r="http://schemas.openxmlformats.org/officeDocument/2006/relationships" id="260" r:id="Rff28f7084be34093"/>
    <p:sldId xmlns:r="http://schemas.openxmlformats.org/officeDocument/2006/relationships" id="261" r:id="R6e816dcd5ef94624"/>
    <p:sldId xmlns:r="http://schemas.openxmlformats.org/officeDocument/2006/relationships" id="262" r:id="R72583e9ee05840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3e794c9ceb4f5a" /><Relationship Type="http://schemas.openxmlformats.org/officeDocument/2006/relationships/slide" Target="/ppt/slides/slide1.xml" Id="Ra4427c8cced64e0a" /><Relationship Type="http://schemas.openxmlformats.org/officeDocument/2006/relationships/slide" Target="/ppt/slides/slide2.xml" Id="R0926505eeceb48ed" /><Relationship Type="http://schemas.openxmlformats.org/officeDocument/2006/relationships/slide" Target="/ppt/slides/slide3.xml" Id="Rf1c6a702ef644731" /><Relationship Type="http://schemas.openxmlformats.org/officeDocument/2006/relationships/slide" Target="/ppt/slides/slide4.xml" Id="Re9564f368299478c" /><Relationship Type="http://schemas.openxmlformats.org/officeDocument/2006/relationships/slide" Target="/ppt/slides/slide5.xml" Id="Rff28f7084be34093" /><Relationship Type="http://schemas.openxmlformats.org/officeDocument/2006/relationships/slide" Target="/ppt/slides/slide6.xml" Id="R6e816dcd5ef94624" /><Relationship Type="http://schemas.openxmlformats.org/officeDocument/2006/relationships/slide" Target="/ppt/slides/slide7.xml" Id="R72583e9ee05840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eb0a1edab14d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5e6846a2ed450d" /><Relationship Type="http://schemas.openxmlformats.org/officeDocument/2006/relationships/theme" Target="/ppt/slideMasters/theme/theme1.xml" Id="R6f795d40d0e24d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5e6846a2ed45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72691d336f4b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302cc669cb4a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46c74ba40944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0ef51a3bef4c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79066a66a647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82d7fdf2784a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cfd411c61346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ØRSVÅGVÆR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ØRSVÅGVÆR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ØRSVÅGVÆR AS ble etablert [år] og holder til i Svolvær.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ØRSVÅGVÆR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ØRSVÅGVÆR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ØRSVÅGVÆR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6 232 262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1 588 041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6 416 421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40 539 198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ØRSVÅGVÆR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 I NORGE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ØRSVÅGVÆR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Vorsetøyveien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8300 Svolvær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974 645 491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ØRSVÅGVÆR AS</a:t>
            </a:r>
          </a:p>
        </p:txBody>
      </p:sp>
    </p:spTree>
  </p:cSld>
  <p:clrMapOvr>
    <a:masterClrMapping xmlns:a="http://schemas.openxmlformats.org/drawingml/2006/main"/>
  </p:clrMapOvr>
</p:sld>
</file>