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c49407b63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85fc7e47f49c5"/>
  </p:sldMasterIdLst>
  <p:sldIdLst>
    <p:sldId xmlns:r="http://schemas.openxmlformats.org/officeDocument/2006/relationships" id="256" r:id="R05da753c7a03480e"/>
    <p:sldId xmlns:r="http://schemas.openxmlformats.org/officeDocument/2006/relationships" id="257" r:id="Rb36524476d7844a8"/>
    <p:sldId xmlns:r="http://schemas.openxmlformats.org/officeDocument/2006/relationships" id="258" r:id="Ra187b9a6b3824411"/>
    <p:sldId xmlns:r="http://schemas.openxmlformats.org/officeDocument/2006/relationships" id="259" r:id="Re1eb2464ac134456"/>
    <p:sldId xmlns:r="http://schemas.openxmlformats.org/officeDocument/2006/relationships" id="260" r:id="R7364cd616c9a4732"/>
    <p:sldId xmlns:r="http://schemas.openxmlformats.org/officeDocument/2006/relationships" id="261" r:id="R0c4f6bb6637245d1"/>
    <p:sldId xmlns:r="http://schemas.openxmlformats.org/officeDocument/2006/relationships" id="262" r:id="Raa64d11d0c5248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85fc7e47f49c5" /><Relationship Type="http://schemas.openxmlformats.org/officeDocument/2006/relationships/slide" Target="/ppt/slides/slide1.xml" Id="R05da753c7a03480e" /><Relationship Type="http://schemas.openxmlformats.org/officeDocument/2006/relationships/slide" Target="/ppt/slides/slide2.xml" Id="Rb36524476d7844a8" /><Relationship Type="http://schemas.openxmlformats.org/officeDocument/2006/relationships/slide" Target="/ppt/slides/slide3.xml" Id="Ra187b9a6b3824411" /><Relationship Type="http://schemas.openxmlformats.org/officeDocument/2006/relationships/slide" Target="/ppt/slides/slide4.xml" Id="Re1eb2464ac134456" /><Relationship Type="http://schemas.openxmlformats.org/officeDocument/2006/relationships/slide" Target="/ppt/slides/slide5.xml" Id="R7364cd616c9a4732" /><Relationship Type="http://schemas.openxmlformats.org/officeDocument/2006/relationships/slide" Target="/ppt/slides/slide6.xml" Id="R0c4f6bb6637245d1" /><Relationship Type="http://schemas.openxmlformats.org/officeDocument/2006/relationships/slide" Target="/ppt/slides/slide7.xml" Id="Raa64d11d0c5248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13d3b3f9c4c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02546ed8f45e3" /><Relationship Type="http://schemas.openxmlformats.org/officeDocument/2006/relationships/theme" Target="/ppt/slideMasters/theme/theme1.xml" Id="R70f6afd4e9b5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02546ed8f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f8e389f4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9a128fabd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a43ad8c7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eafb55712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c601f581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4ad0bebc5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5a75e7fe9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