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422222670942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fc3229ac544f74"/>
  </p:sldMasterIdLst>
  <p:sldIdLst>
    <p:sldId xmlns:r="http://schemas.openxmlformats.org/officeDocument/2006/relationships" id="256" r:id="R61cfd294995a4283"/>
    <p:sldId xmlns:r="http://schemas.openxmlformats.org/officeDocument/2006/relationships" id="257" r:id="Rf1bc8ba06b8d4638"/>
    <p:sldId xmlns:r="http://schemas.openxmlformats.org/officeDocument/2006/relationships" id="258" r:id="R63de895cf35b442a"/>
    <p:sldId xmlns:r="http://schemas.openxmlformats.org/officeDocument/2006/relationships" id="259" r:id="R9b7c7e67ff0c443e"/>
    <p:sldId xmlns:r="http://schemas.openxmlformats.org/officeDocument/2006/relationships" id="260" r:id="Rdc28b408960a458f"/>
    <p:sldId xmlns:r="http://schemas.openxmlformats.org/officeDocument/2006/relationships" id="261" r:id="Re5c5bf02c8e44331"/>
    <p:sldId xmlns:r="http://schemas.openxmlformats.org/officeDocument/2006/relationships" id="262" r:id="R5acf797fea194b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c3229ac544f74" /><Relationship Type="http://schemas.openxmlformats.org/officeDocument/2006/relationships/slide" Target="/ppt/slides/slide1.xml" Id="R61cfd294995a4283" /><Relationship Type="http://schemas.openxmlformats.org/officeDocument/2006/relationships/slide" Target="/ppt/slides/slide2.xml" Id="Rf1bc8ba06b8d4638" /><Relationship Type="http://schemas.openxmlformats.org/officeDocument/2006/relationships/slide" Target="/ppt/slides/slide3.xml" Id="R63de895cf35b442a" /><Relationship Type="http://schemas.openxmlformats.org/officeDocument/2006/relationships/slide" Target="/ppt/slides/slide4.xml" Id="R9b7c7e67ff0c443e" /><Relationship Type="http://schemas.openxmlformats.org/officeDocument/2006/relationships/slide" Target="/ppt/slides/slide5.xml" Id="Rdc28b408960a458f" /><Relationship Type="http://schemas.openxmlformats.org/officeDocument/2006/relationships/slide" Target="/ppt/slides/slide6.xml" Id="Re5c5bf02c8e44331" /><Relationship Type="http://schemas.openxmlformats.org/officeDocument/2006/relationships/slide" Target="/ppt/slides/slide7.xml" Id="R5acf797fea194b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5d3e326cab4e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8bb7abc974994" /><Relationship Type="http://schemas.openxmlformats.org/officeDocument/2006/relationships/theme" Target="/ppt/slideMasters/theme/theme1.xml" Id="Rbb54f17c95d042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68bb7abc9749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466289ea84a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e6457b36348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fed216a584e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f7e872bb144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ffbe89cc44d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232feac1f4b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b01fea68e44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RØR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45 588 037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−103 777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14 958 806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23 398 940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 HOLDING AS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ALBERT NILSEN FAGERLID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firmapost@dale-ror.no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974 527 413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