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dbbea90660e462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dd6cedc6cd749bd"/>
  </p:sldMasterIdLst>
  <p:sldIdLst>
    <p:sldId xmlns:r="http://schemas.openxmlformats.org/officeDocument/2006/relationships" id="256" r:id="R1d1de56e1cfd4ae4"/>
    <p:sldId xmlns:r="http://schemas.openxmlformats.org/officeDocument/2006/relationships" id="257" r:id="R1ca65e82447f4d0e"/>
    <p:sldId xmlns:r="http://schemas.openxmlformats.org/officeDocument/2006/relationships" id="258" r:id="Rd8262f780bbb4049"/>
    <p:sldId xmlns:r="http://schemas.openxmlformats.org/officeDocument/2006/relationships" id="259" r:id="Rd5ae0c7a02244f52"/>
    <p:sldId xmlns:r="http://schemas.openxmlformats.org/officeDocument/2006/relationships" id="260" r:id="R626bd872208043b2"/>
    <p:sldId xmlns:r="http://schemas.openxmlformats.org/officeDocument/2006/relationships" id="261" r:id="Rb30fc7f555a34993"/>
    <p:sldId xmlns:r="http://schemas.openxmlformats.org/officeDocument/2006/relationships" id="262" r:id="Rf6da3cf65cc94fa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d6cedc6cd749bd" /><Relationship Type="http://schemas.openxmlformats.org/officeDocument/2006/relationships/slide" Target="/ppt/slides/slide1.xml" Id="R1d1de56e1cfd4ae4" /><Relationship Type="http://schemas.openxmlformats.org/officeDocument/2006/relationships/slide" Target="/ppt/slides/slide2.xml" Id="R1ca65e82447f4d0e" /><Relationship Type="http://schemas.openxmlformats.org/officeDocument/2006/relationships/slide" Target="/ppt/slides/slide3.xml" Id="Rd8262f780bbb4049" /><Relationship Type="http://schemas.openxmlformats.org/officeDocument/2006/relationships/slide" Target="/ppt/slides/slide4.xml" Id="Rd5ae0c7a02244f52" /><Relationship Type="http://schemas.openxmlformats.org/officeDocument/2006/relationships/slide" Target="/ppt/slides/slide5.xml" Id="R626bd872208043b2" /><Relationship Type="http://schemas.openxmlformats.org/officeDocument/2006/relationships/slide" Target="/ppt/slides/slide6.xml" Id="Rb30fc7f555a34993" /><Relationship Type="http://schemas.openxmlformats.org/officeDocument/2006/relationships/slide" Target="/ppt/slides/slide7.xml" Id="Rf6da3cf65cc94fa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0282b974164e3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59c999b92e4ec3" /><Relationship Type="http://schemas.openxmlformats.org/officeDocument/2006/relationships/theme" Target="/ppt/slideMasters/theme/theme1.xml" Id="Rfaad0845bd14404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d59c999b92e4ec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b912dfde6d453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503aa8552a467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34f18e3d9f444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f5fa3a552746a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7d893fce3d463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6763e649d54de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92cd75209a4c5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NETCO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NETCO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NETCO AS ble etablert [år] og holder til i Hamar.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NETCO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NETCO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NETCO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86 813 102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5 102 351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4 003 883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21 382 934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50 007 421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NETCO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NETCO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NETCO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Engomsvingen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2309 Hamar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62538250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post@netco.no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974 478 285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NETCO AS</a:t>
            </a:r>
          </a:p>
        </p:txBody>
      </p:sp>
    </p:spTree>
  </p:cSld>
  <p:clrMapOvr>
    <a:masterClrMapping xmlns:a="http://schemas.openxmlformats.org/drawingml/2006/main"/>
  </p:clrMapOvr>
</p:sld>
</file>