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1bfefab1524a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a8a14161fc4988"/>
  </p:sldMasterIdLst>
  <p:sldIdLst>
    <p:sldId xmlns:r="http://schemas.openxmlformats.org/officeDocument/2006/relationships" id="256" r:id="R225fc7ca13244056"/>
    <p:sldId xmlns:r="http://schemas.openxmlformats.org/officeDocument/2006/relationships" id="257" r:id="R7fcd297daab146d0"/>
    <p:sldId xmlns:r="http://schemas.openxmlformats.org/officeDocument/2006/relationships" id="258" r:id="R1b3c5b421a2e4503"/>
    <p:sldId xmlns:r="http://schemas.openxmlformats.org/officeDocument/2006/relationships" id="259" r:id="R8734a232ef4b425b"/>
    <p:sldId xmlns:r="http://schemas.openxmlformats.org/officeDocument/2006/relationships" id="260" r:id="R36f1084688b24454"/>
    <p:sldId xmlns:r="http://schemas.openxmlformats.org/officeDocument/2006/relationships" id="261" r:id="Rb422e8e3192f432a"/>
    <p:sldId xmlns:r="http://schemas.openxmlformats.org/officeDocument/2006/relationships" id="262" r:id="R4099172a26e543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a8a14161fc4988" /><Relationship Type="http://schemas.openxmlformats.org/officeDocument/2006/relationships/slide" Target="/ppt/slides/slide1.xml" Id="R225fc7ca13244056" /><Relationship Type="http://schemas.openxmlformats.org/officeDocument/2006/relationships/slide" Target="/ppt/slides/slide2.xml" Id="R7fcd297daab146d0" /><Relationship Type="http://schemas.openxmlformats.org/officeDocument/2006/relationships/slide" Target="/ppt/slides/slide3.xml" Id="R1b3c5b421a2e4503" /><Relationship Type="http://schemas.openxmlformats.org/officeDocument/2006/relationships/slide" Target="/ppt/slides/slide4.xml" Id="R8734a232ef4b425b" /><Relationship Type="http://schemas.openxmlformats.org/officeDocument/2006/relationships/slide" Target="/ppt/slides/slide5.xml" Id="R36f1084688b24454" /><Relationship Type="http://schemas.openxmlformats.org/officeDocument/2006/relationships/slide" Target="/ppt/slides/slide6.xml" Id="Rb422e8e3192f432a" /><Relationship Type="http://schemas.openxmlformats.org/officeDocument/2006/relationships/slide" Target="/ppt/slides/slide7.xml" Id="R4099172a26e543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4faf6fd91b40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c38ffe0f24b7d" /><Relationship Type="http://schemas.openxmlformats.org/officeDocument/2006/relationships/theme" Target="/ppt/slideMasters/theme/theme1.xml" Id="Rf08b6bbaf7cd42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ac38ffe0f24b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858f9d9184c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3a0890e4d40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16dee60dc41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20190f91f44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c40184a5446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26466b9d94d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a65653cac42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BEERENBERG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BEERENBERG INDUSTRI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147 659 000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5 305 000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77 188 000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BEERENBERG SERVICES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Lundedalen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91 40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post@bouvetindustries.com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www.beerenberg.com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974 472 902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