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5c33924ca742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52e8df87f84801"/>
  </p:sldMasterIdLst>
  <p:sldIdLst>
    <p:sldId xmlns:r="http://schemas.openxmlformats.org/officeDocument/2006/relationships" id="256" r:id="Rccb1a2ea14e940de"/>
    <p:sldId xmlns:r="http://schemas.openxmlformats.org/officeDocument/2006/relationships" id="257" r:id="Rdd18c2e263224e05"/>
    <p:sldId xmlns:r="http://schemas.openxmlformats.org/officeDocument/2006/relationships" id="258" r:id="Rf589c83220b24be4"/>
    <p:sldId xmlns:r="http://schemas.openxmlformats.org/officeDocument/2006/relationships" id="259" r:id="R21fe97de3df6479b"/>
    <p:sldId xmlns:r="http://schemas.openxmlformats.org/officeDocument/2006/relationships" id="260" r:id="R9023843c57df4c75"/>
    <p:sldId xmlns:r="http://schemas.openxmlformats.org/officeDocument/2006/relationships" id="261" r:id="R1110d787aac8499e"/>
    <p:sldId xmlns:r="http://schemas.openxmlformats.org/officeDocument/2006/relationships" id="262" r:id="Rd924c39065d142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2e8df87f84801" /><Relationship Type="http://schemas.openxmlformats.org/officeDocument/2006/relationships/slide" Target="/ppt/slides/slide1.xml" Id="Rccb1a2ea14e940de" /><Relationship Type="http://schemas.openxmlformats.org/officeDocument/2006/relationships/slide" Target="/ppt/slides/slide2.xml" Id="Rdd18c2e263224e05" /><Relationship Type="http://schemas.openxmlformats.org/officeDocument/2006/relationships/slide" Target="/ppt/slides/slide3.xml" Id="Rf589c83220b24be4" /><Relationship Type="http://schemas.openxmlformats.org/officeDocument/2006/relationships/slide" Target="/ppt/slides/slide4.xml" Id="R21fe97de3df6479b" /><Relationship Type="http://schemas.openxmlformats.org/officeDocument/2006/relationships/slide" Target="/ppt/slides/slide5.xml" Id="R9023843c57df4c75" /><Relationship Type="http://schemas.openxmlformats.org/officeDocument/2006/relationships/slide" Target="/ppt/slides/slide6.xml" Id="R1110d787aac8499e" /><Relationship Type="http://schemas.openxmlformats.org/officeDocument/2006/relationships/slide" Target="/ppt/slides/slide7.xml" Id="Rd924c39065d142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d5100b950a49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1f46ea35e4acf" /><Relationship Type="http://schemas.openxmlformats.org/officeDocument/2006/relationships/theme" Target="/ppt/slideMasters/theme/theme1.xml" Id="Rafacdc28b23445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61f46ea35e4a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ade55d3b2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32584f4f448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5824d40e74c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b734f8b9c4d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8c9c59f9242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2b91c171740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c1bb66a84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