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bcafdf39d8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25733057394a46"/>
  </p:sldMasterIdLst>
  <p:sldIdLst>
    <p:sldId xmlns:r="http://schemas.openxmlformats.org/officeDocument/2006/relationships" id="256" r:id="R211bf801cc374849"/>
    <p:sldId xmlns:r="http://schemas.openxmlformats.org/officeDocument/2006/relationships" id="257" r:id="Rf3676675643d4014"/>
    <p:sldId xmlns:r="http://schemas.openxmlformats.org/officeDocument/2006/relationships" id="258" r:id="R1bc4f2ab19f14f54"/>
    <p:sldId xmlns:r="http://schemas.openxmlformats.org/officeDocument/2006/relationships" id="259" r:id="R0a5c2aa8f3144a73"/>
    <p:sldId xmlns:r="http://schemas.openxmlformats.org/officeDocument/2006/relationships" id="260" r:id="R194eaf98aa86467b"/>
    <p:sldId xmlns:r="http://schemas.openxmlformats.org/officeDocument/2006/relationships" id="261" r:id="R2e0a8cc6ddb64f20"/>
    <p:sldId xmlns:r="http://schemas.openxmlformats.org/officeDocument/2006/relationships" id="262" r:id="R8829c2bfbf61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5733057394a46" /><Relationship Type="http://schemas.openxmlformats.org/officeDocument/2006/relationships/slide" Target="/ppt/slides/slide1.xml" Id="R211bf801cc374849" /><Relationship Type="http://schemas.openxmlformats.org/officeDocument/2006/relationships/slide" Target="/ppt/slides/slide2.xml" Id="Rf3676675643d4014" /><Relationship Type="http://schemas.openxmlformats.org/officeDocument/2006/relationships/slide" Target="/ppt/slides/slide3.xml" Id="R1bc4f2ab19f14f54" /><Relationship Type="http://schemas.openxmlformats.org/officeDocument/2006/relationships/slide" Target="/ppt/slides/slide4.xml" Id="R0a5c2aa8f3144a73" /><Relationship Type="http://schemas.openxmlformats.org/officeDocument/2006/relationships/slide" Target="/ppt/slides/slide5.xml" Id="R194eaf98aa86467b" /><Relationship Type="http://schemas.openxmlformats.org/officeDocument/2006/relationships/slide" Target="/ppt/slides/slide6.xml" Id="R2e0a8cc6ddb64f20" /><Relationship Type="http://schemas.openxmlformats.org/officeDocument/2006/relationships/slide" Target="/ppt/slides/slide7.xml" Id="R8829c2bfbf61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4f5ea471e41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6e42061244649" /><Relationship Type="http://schemas.openxmlformats.org/officeDocument/2006/relationships/theme" Target="/ppt/slideMasters/theme/theme1.xml" Id="R3c491a750ede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76e420612446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1b46954084c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8a8fb86cd40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666b3ba4d4a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4fe13dacb43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a6c4c5c3147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00a3e21de4a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93342e20944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RØRFUNN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RØRFUNN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82 435 714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−708 583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15 431 715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28 214 939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Hoeggvegen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80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974 437 589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RØRFUNN AS</a:t>
            </a:r>
          </a:p>
        </p:txBody>
      </p:sp>
    </p:spTree>
  </p:cSld>
  <p:clrMapOvr>
    <a:masterClrMapping xmlns:a="http://schemas.openxmlformats.org/drawingml/2006/main"/>
  </p:clrMapOvr>
</p:sld>
</file>