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183c477b6149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25fed21a5e4a92"/>
  </p:sldMasterIdLst>
  <p:sldIdLst>
    <p:sldId xmlns:r="http://schemas.openxmlformats.org/officeDocument/2006/relationships" id="256" r:id="R79298f1795294cd0"/>
    <p:sldId xmlns:r="http://schemas.openxmlformats.org/officeDocument/2006/relationships" id="257" r:id="R5dd0329e0f3a436c"/>
    <p:sldId xmlns:r="http://schemas.openxmlformats.org/officeDocument/2006/relationships" id="258" r:id="R23577a4b7366424b"/>
    <p:sldId xmlns:r="http://schemas.openxmlformats.org/officeDocument/2006/relationships" id="259" r:id="R5e7fbab96f284bc7"/>
    <p:sldId xmlns:r="http://schemas.openxmlformats.org/officeDocument/2006/relationships" id="260" r:id="Rd6ed47f852f440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25fed21a5e4a92" /><Relationship Type="http://schemas.openxmlformats.org/officeDocument/2006/relationships/slide" Target="/ppt/slides/slide1.xml" Id="R79298f1795294cd0" /><Relationship Type="http://schemas.openxmlformats.org/officeDocument/2006/relationships/slide" Target="/ppt/slides/slide2.xml" Id="R5dd0329e0f3a436c" /><Relationship Type="http://schemas.openxmlformats.org/officeDocument/2006/relationships/slide" Target="/ppt/slides/slide3.xml" Id="R23577a4b7366424b" /><Relationship Type="http://schemas.openxmlformats.org/officeDocument/2006/relationships/slide" Target="/ppt/slides/slide4.xml" Id="R5e7fbab96f284bc7" /><Relationship Type="http://schemas.openxmlformats.org/officeDocument/2006/relationships/slide" Target="/ppt/slides/slide5.xml" Id="Rd6ed47f852f440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5f5acb121640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d3d5932544338" /><Relationship Type="http://schemas.openxmlformats.org/officeDocument/2006/relationships/theme" Target="/ppt/slideMasters/theme/theme1.xml" Id="R1959d58476da46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7d3d59325443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dcb7c93bc44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68c85bde843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0fe2e5c3a40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cbfd89c0346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68cde1f40141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REIERSRUD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REIERSRUD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974 421 739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REIERSRUD INVEST AS</a:t>
            </a:r>
          </a:p>
        </p:txBody>
      </p:sp>
    </p:spTree>
  </p:cSld>
  <p:clrMapOvr>
    <a:masterClrMapping xmlns:a="http://schemas.openxmlformats.org/drawingml/2006/main"/>
  </p:clrMapOvr>
</p:sld>
</file>