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5bb301edfe44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5cef9ee48c401f"/>
  </p:sldMasterIdLst>
  <p:sldIdLst>
    <p:sldId xmlns:r="http://schemas.openxmlformats.org/officeDocument/2006/relationships" id="256" r:id="R07c2ec6ed0d24d94"/>
    <p:sldId xmlns:r="http://schemas.openxmlformats.org/officeDocument/2006/relationships" id="257" r:id="R958f6d493db94e6a"/>
    <p:sldId xmlns:r="http://schemas.openxmlformats.org/officeDocument/2006/relationships" id="258" r:id="R7b6dd9bf5d6f4d29"/>
    <p:sldId xmlns:r="http://schemas.openxmlformats.org/officeDocument/2006/relationships" id="259" r:id="Raac72cdd5cdf4435"/>
    <p:sldId xmlns:r="http://schemas.openxmlformats.org/officeDocument/2006/relationships" id="260" r:id="Reddb566002944a75"/>
    <p:sldId xmlns:r="http://schemas.openxmlformats.org/officeDocument/2006/relationships" id="261" r:id="R5435381a434e4261"/>
    <p:sldId xmlns:r="http://schemas.openxmlformats.org/officeDocument/2006/relationships" id="262" r:id="R5ce3681ab8684e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5cef9ee48c401f" /><Relationship Type="http://schemas.openxmlformats.org/officeDocument/2006/relationships/slide" Target="/ppt/slides/slide1.xml" Id="R07c2ec6ed0d24d94" /><Relationship Type="http://schemas.openxmlformats.org/officeDocument/2006/relationships/slide" Target="/ppt/slides/slide2.xml" Id="R958f6d493db94e6a" /><Relationship Type="http://schemas.openxmlformats.org/officeDocument/2006/relationships/slide" Target="/ppt/slides/slide3.xml" Id="R7b6dd9bf5d6f4d29" /><Relationship Type="http://schemas.openxmlformats.org/officeDocument/2006/relationships/slide" Target="/ppt/slides/slide4.xml" Id="Raac72cdd5cdf4435" /><Relationship Type="http://schemas.openxmlformats.org/officeDocument/2006/relationships/slide" Target="/ppt/slides/slide5.xml" Id="Reddb566002944a75" /><Relationship Type="http://schemas.openxmlformats.org/officeDocument/2006/relationships/slide" Target="/ppt/slides/slide6.xml" Id="R5435381a434e4261" /><Relationship Type="http://schemas.openxmlformats.org/officeDocument/2006/relationships/slide" Target="/ppt/slides/slide7.xml" Id="R5ce3681ab8684e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ef55e3adcb46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a78d4da244dc4" /><Relationship Type="http://schemas.openxmlformats.org/officeDocument/2006/relationships/theme" Target="/ppt/slideMasters/theme/theme1.xml" Id="Re22682c781c841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6a78d4da244d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e173901284e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c1357c9264d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0da42bff14c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135840faa46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29a76a5af48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5424a58db43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ef8d085714b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DANELEC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DANELEC NORWAY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208 644 675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53 848 782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40 591 156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37 330 838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148 916 009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DANELEC ELECTRONICS A/S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Sandviksbodene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53 00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mail@kyma.no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www.kyma.no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974 416 549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