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1088e4c7024a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96253afb2447c"/>
  </p:sldMasterIdLst>
  <p:sldIdLst>
    <p:sldId xmlns:r="http://schemas.openxmlformats.org/officeDocument/2006/relationships" id="256" r:id="R433ab265c94d4b8c"/>
    <p:sldId xmlns:r="http://schemas.openxmlformats.org/officeDocument/2006/relationships" id="257" r:id="R21b5c95fb0cd43fe"/>
    <p:sldId xmlns:r="http://schemas.openxmlformats.org/officeDocument/2006/relationships" id="258" r:id="Rec90a81bb95547c4"/>
    <p:sldId xmlns:r="http://schemas.openxmlformats.org/officeDocument/2006/relationships" id="259" r:id="R40af4c9d454c4e32"/>
    <p:sldId xmlns:r="http://schemas.openxmlformats.org/officeDocument/2006/relationships" id="260" r:id="R99c46886ee134ea1"/>
    <p:sldId xmlns:r="http://schemas.openxmlformats.org/officeDocument/2006/relationships" id="261" r:id="R48f8e3c28f824d0c"/>
    <p:sldId xmlns:r="http://schemas.openxmlformats.org/officeDocument/2006/relationships" id="262" r:id="R94f80d75d73b42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96253afb2447c" /><Relationship Type="http://schemas.openxmlformats.org/officeDocument/2006/relationships/slide" Target="/ppt/slides/slide1.xml" Id="R433ab265c94d4b8c" /><Relationship Type="http://schemas.openxmlformats.org/officeDocument/2006/relationships/slide" Target="/ppt/slides/slide2.xml" Id="R21b5c95fb0cd43fe" /><Relationship Type="http://schemas.openxmlformats.org/officeDocument/2006/relationships/slide" Target="/ppt/slides/slide3.xml" Id="Rec90a81bb95547c4" /><Relationship Type="http://schemas.openxmlformats.org/officeDocument/2006/relationships/slide" Target="/ppt/slides/slide4.xml" Id="R40af4c9d454c4e32" /><Relationship Type="http://schemas.openxmlformats.org/officeDocument/2006/relationships/slide" Target="/ppt/slides/slide5.xml" Id="R99c46886ee134ea1" /><Relationship Type="http://schemas.openxmlformats.org/officeDocument/2006/relationships/slide" Target="/ppt/slides/slide6.xml" Id="R48f8e3c28f824d0c" /><Relationship Type="http://schemas.openxmlformats.org/officeDocument/2006/relationships/slide" Target="/ppt/slides/slide7.xml" Id="R94f80d75d73b42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a57fd83444f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58fbd64aa4659" /><Relationship Type="http://schemas.openxmlformats.org/officeDocument/2006/relationships/theme" Target="/ppt/slideMasters/theme/theme1.xml" Id="Rbf0b197c592540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958fbd64aa46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9e5067b2e47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a799d183844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90803339a4a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1904c5f8d4e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560f98d2642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6778d2fb046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482054acb40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FJORTEN TOLV FJORTEN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FJORTEN TOLV FJORTEN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5 303 582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13 865 616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13 916 893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KARLSTAD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Kjellergata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97 09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974 355 973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FJORTEN TOLV FJORTEN AS</a:t>
            </a:r>
          </a:p>
        </p:txBody>
      </p:sp>
    </p:spTree>
  </p:cSld>
  <p:clrMapOvr>
    <a:masterClrMapping xmlns:a="http://schemas.openxmlformats.org/drawingml/2006/main"/>
  </p:clrMapOvr>
</p:sld>
</file>