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4a02d8b1d747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16ef0ebd064c0f"/>
  </p:sldMasterIdLst>
  <p:sldIdLst>
    <p:sldId xmlns:r="http://schemas.openxmlformats.org/officeDocument/2006/relationships" id="256" r:id="R9d7887812b0d47bc"/>
    <p:sldId xmlns:r="http://schemas.openxmlformats.org/officeDocument/2006/relationships" id="257" r:id="R767b228511d4491a"/>
    <p:sldId xmlns:r="http://schemas.openxmlformats.org/officeDocument/2006/relationships" id="258" r:id="R4e19c2d97bf74255"/>
    <p:sldId xmlns:r="http://schemas.openxmlformats.org/officeDocument/2006/relationships" id="259" r:id="R6e9f6bb0cc2e4a3d"/>
    <p:sldId xmlns:r="http://schemas.openxmlformats.org/officeDocument/2006/relationships" id="260" r:id="Ra8ce2a6e263149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16ef0ebd064c0f" /><Relationship Type="http://schemas.openxmlformats.org/officeDocument/2006/relationships/slide" Target="/ppt/slides/slide1.xml" Id="R9d7887812b0d47bc" /><Relationship Type="http://schemas.openxmlformats.org/officeDocument/2006/relationships/slide" Target="/ppt/slides/slide2.xml" Id="R767b228511d4491a" /><Relationship Type="http://schemas.openxmlformats.org/officeDocument/2006/relationships/slide" Target="/ppt/slides/slide3.xml" Id="R4e19c2d97bf74255" /><Relationship Type="http://schemas.openxmlformats.org/officeDocument/2006/relationships/slide" Target="/ppt/slides/slide4.xml" Id="R6e9f6bb0cc2e4a3d" /><Relationship Type="http://schemas.openxmlformats.org/officeDocument/2006/relationships/slide" Target="/ppt/slides/slide5.xml" Id="Ra8ce2a6e263149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3f70b6c85a4c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de2a2e6b44616" /><Relationship Type="http://schemas.openxmlformats.org/officeDocument/2006/relationships/theme" Target="/ppt/slideMasters/theme/theme1.xml" Id="Ref09daf26cf540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bde2a2e6b446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4a6449af74b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5acb5ed1a45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6355c9ad443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a62f3ff3b4c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7bea3fae043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FAGFORBUNDET VESTLAND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FAGFORBUNDET VESTLAND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6. etasje, Bjørns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59 48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www.fagforbundet.no/hordaland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974 257 521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