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aeb684c1a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bff6ac2675493b"/>
  </p:sldMasterIdLst>
  <p:sldIdLst>
    <p:sldId xmlns:r="http://schemas.openxmlformats.org/officeDocument/2006/relationships" id="256" r:id="R7fc2f3fa109d418e"/>
    <p:sldId xmlns:r="http://schemas.openxmlformats.org/officeDocument/2006/relationships" id="257" r:id="Ree6701e3d94b46bb"/>
    <p:sldId xmlns:r="http://schemas.openxmlformats.org/officeDocument/2006/relationships" id="258" r:id="R9f027cfabd6c4160"/>
    <p:sldId xmlns:r="http://schemas.openxmlformats.org/officeDocument/2006/relationships" id="259" r:id="R26ff703167174c4f"/>
    <p:sldId xmlns:r="http://schemas.openxmlformats.org/officeDocument/2006/relationships" id="260" r:id="R9ead20e705b449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ff6ac2675493b" /><Relationship Type="http://schemas.openxmlformats.org/officeDocument/2006/relationships/slide" Target="/ppt/slides/slide1.xml" Id="R7fc2f3fa109d418e" /><Relationship Type="http://schemas.openxmlformats.org/officeDocument/2006/relationships/slide" Target="/ppt/slides/slide2.xml" Id="Ree6701e3d94b46bb" /><Relationship Type="http://schemas.openxmlformats.org/officeDocument/2006/relationships/slide" Target="/ppt/slides/slide3.xml" Id="R9f027cfabd6c4160" /><Relationship Type="http://schemas.openxmlformats.org/officeDocument/2006/relationships/slide" Target="/ppt/slides/slide4.xml" Id="R26ff703167174c4f" /><Relationship Type="http://schemas.openxmlformats.org/officeDocument/2006/relationships/slide" Target="/ppt/slides/slide5.xml" Id="R9ead20e705b449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8e1526cea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878095a354f08" /><Relationship Type="http://schemas.openxmlformats.org/officeDocument/2006/relationships/theme" Target="/ppt/slideMasters/theme/theme1.xml" Id="Rac2a59542b44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6878095a354f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54e5242a848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9997dceb348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697d29d6445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0d4f95f094d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c84101105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