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2130256239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ae57051e94177"/>
  </p:sldMasterIdLst>
  <p:sldIdLst>
    <p:sldId xmlns:r="http://schemas.openxmlformats.org/officeDocument/2006/relationships" id="256" r:id="Re53f2b294e5e4f64"/>
    <p:sldId xmlns:r="http://schemas.openxmlformats.org/officeDocument/2006/relationships" id="257" r:id="Rd16a2745b3644946"/>
    <p:sldId xmlns:r="http://schemas.openxmlformats.org/officeDocument/2006/relationships" id="258" r:id="R058c8df7e7dd4cf7"/>
    <p:sldId xmlns:r="http://schemas.openxmlformats.org/officeDocument/2006/relationships" id="259" r:id="Rec583a1a9ae34565"/>
    <p:sldId xmlns:r="http://schemas.openxmlformats.org/officeDocument/2006/relationships" id="260" r:id="R9259cfefcbe649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ae57051e94177" /><Relationship Type="http://schemas.openxmlformats.org/officeDocument/2006/relationships/slide" Target="/ppt/slides/slide1.xml" Id="Re53f2b294e5e4f64" /><Relationship Type="http://schemas.openxmlformats.org/officeDocument/2006/relationships/slide" Target="/ppt/slides/slide2.xml" Id="Rd16a2745b3644946" /><Relationship Type="http://schemas.openxmlformats.org/officeDocument/2006/relationships/slide" Target="/ppt/slides/slide3.xml" Id="R058c8df7e7dd4cf7" /><Relationship Type="http://schemas.openxmlformats.org/officeDocument/2006/relationships/slide" Target="/ppt/slides/slide4.xml" Id="Rec583a1a9ae34565" /><Relationship Type="http://schemas.openxmlformats.org/officeDocument/2006/relationships/slide" Target="/ppt/slides/slide5.xml" Id="R9259cfefcbe649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64624e77f45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d8d6a90d49c3" /><Relationship Type="http://schemas.openxmlformats.org/officeDocument/2006/relationships/theme" Target="/ppt/slideMasters/theme/theme1.xml" Id="Rf234d15282e9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1ad8d6a90d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3d3807e0b44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444f8859c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64a18d2c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c734079d4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83597d9c542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