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e2276491ee44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0044cd52b54669"/>
  </p:sldMasterIdLst>
  <p:sldIdLst>
    <p:sldId xmlns:r="http://schemas.openxmlformats.org/officeDocument/2006/relationships" id="256" r:id="R83b0f97c99d34308"/>
    <p:sldId xmlns:r="http://schemas.openxmlformats.org/officeDocument/2006/relationships" id="257" r:id="R6387f650fbee481c"/>
    <p:sldId xmlns:r="http://schemas.openxmlformats.org/officeDocument/2006/relationships" id="258" r:id="R33828c0d7181448b"/>
    <p:sldId xmlns:r="http://schemas.openxmlformats.org/officeDocument/2006/relationships" id="259" r:id="R9af5fb32e931488b"/>
    <p:sldId xmlns:r="http://schemas.openxmlformats.org/officeDocument/2006/relationships" id="260" r:id="R6f75880cfed54662"/>
    <p:sldId xmlns:r="http://schemas.openxmlformats.org/officeDocument/2006/relationships" id="261" r:id="R465acf0a46694d6e"/>
    <p:sldId xmlns:r="http://schemas.openxmlformats.org/officeDocument/2006/relationships" id="262" r:id="R2acdcad6dc8c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044cd52b54669" /><Relationship Type="http://schemas.openxmlformats.org/officeDocument/2006/relationships/slide" Target="/ppt/slides/slide1.xml" Id="R83b0f97c99d34308" /><Relationship Type="http://schemas.openxmlformats.org/officeDocument/2006/relationships/slide" Target="/ppt/slides/slide2.xml" Id="R6387f650fbee481c" /><Relationship Type="http://schemas.openxmlformats.org/officeDocument/2006/relationships/slide" Target="/ppt/slides/slide3.xml" Id="R33828c0d7181448b" /><Relationship Type="http://schemas.openxmlformats.org/officeDocument/2006/relationships/slide" Target="/ppt/slides/slide4.xml" Id="R9af5fb32e931488b" /><Relationship Type="http://schemas.openxmlformats.org/officeDocument/2006/relationships/slide" Target="/ppt/slides/slide5.xml" Id="R6f75880cfed54662" /><Relationship Type="http://schemas.openxmlformats.org/officeDocument/2006/relationships/slide" Target="/ppt/slides/slide6.xml" Id="R465acf0a46694d6e" /><Relationship Type="http://schemas.openxmlformats.org/officeDocument/2006/relationships/slide" Target="/ppt/slides/slide7.xml" Id="R2acdcad6dc8c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39a0c3ac54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a2291b8154c7c" /><Relationship Type="http://schemas.openxmlformats.org/officeDocument/2006/relationships/theme" Target="/ppt/slideMasters/theme/theme1.xml" Id="R483bb1414abd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a2291b815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fac7788f04f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1d8a5f6e8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4717d8282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4847b488c48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da2c95ff442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a40bc176a44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a1f39894e44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GRAMMOFON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GRAMMOFON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GRAMMOFON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GRAMMOFON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GRAMMOFON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GRAMMOFON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3 820 318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1 271 721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12 219 826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14 858 965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GRAMMOFON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SAUARLIA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GRAMMOFON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gate 52A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3683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972 414 522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GRAMMOFON AS</a:t>
            </a:r>
          </a:p>
        </p:txBody>
      </p:sp>
    </p:spTree>
  </p:cSld>
  <p:clrMapOvr>
    <a:masterClrMapping xmlns:a="http://schemas.openxmlformats.org/drawingml/2006/main"/>
  </p:clrMapOvr>
</p:sld>
</file>