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9cb2e02f840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8432462b04473"/>
  </p:sldMasterIdLst>
  <p:sldIdLst>
    <p:sldId xmlns:r="http://schemas.openxmlformats.org/officeDocument/2006/relationships" id="256" r:id="Ra1b2f65d11dd4796"/>
    <p:sldId xmlns:r="http://schemas.openxmlformats.org/officeDocument/2006/relationships" id="257" r:id="Rf3a5723d4ca243c7"/>
    <p:sldId xmlns:r="http://schemas.openxmlformats.org/officeDocument/2006/relationships" id="258" r:id="R9a34939c30804b52"/>
    <p:sldId xmlns:r="http://schemas.openxmlformats.org/officeDocument/2006/relationships" id="259" r:id="R451d1b65716e4c58"/>
    <p:sldId xmlns:r="http://schemas.openxmlformats.org/officeDocument/2006/relationships" id="260" r:id="R2708aa8cf5ec43ee"/>
    <p:sldId xmlns:r="http://schemas.openxmlformats.org/officeDocument/2006/relationships" id="261" r:id="R2cbf5bc805cf4b75"/>
    <p:sldId xmlns:r="http://schemas.openxmlformats.org/officeDocument/2006/relationships" id="262" r:id="R1e30a15626b0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8432462b04473" /><Relationship Type="http://schemas.openxmlformats.org/officeDocument/2006/relationships/slide" Target="/ppt/slides/slide1.xml" Id="Ra1b2f65d11dd4796" /><Relationship Type="http://schemas.openxmlformats.org/officeDocument/2006/relationships/slide" Target="/ppt/slides/slide2.xml" Id="Rf3a5723d4ca243c7" /><Relationship Type="http://schemas.openxmlformats.org/officeDocument/2006/relationships/slide" Target="/ppt/slides/slide3.xml" Id="R9a34939c30804b52" /><Relationship Type="http://schemas.openxmlformats.org/officeDocument/2006/relationships/slide" Target="/ppt/slides/slide4.xml" Id="R451d1b65716e4c58" /><Relationship Type="http://schemas.openxmlformats.org/officeDocument/2006/relationships/slide" Target="/ppt/slides/slide5.xml" Id="R2708aa8cf5ec43ee" /><Relationship Type="http://schemas.openxmlformats.org/officeDocument/2006/relationships/slide" Target="/ppt/slides/slide6.xml" Id="R2cbf5bc805cf4b75" /><Relationship Type="http://schemas.openxmlformats.org/officeDocument/2006/relationships/slide" Target="/ppt/slides/slide7.xml" Id="R1e30a15626b0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48cb6b3dd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000b246a34567" /><Relationship Type="http://schemas.openxmlformats.org/officeDocument/2006/relationships/theme" Target="/ppt/slideMasters/theme/theme1.xml" Id="R3c4a83c366604d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000b246a3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79eb80258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819e93f5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d43c3169944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2c655b5e2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40acc8e0240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9c82aacfa4e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68cb6ff52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ABRAXAS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ABRAXAS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Galeasen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office@abraxas.no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