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8d4ffb5d8a43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f71b0f8c0419e"/>
  </p:sldMasterIdLst>
  <p:sldIdLst>
    <p:sldId xmlns:r="http://schemas.openxmlformats.org/officeDocument/2006/relationships" id="256" r:id="R1bc35fcd65ca4d4a"/>
    <p:sldId xmlns:r="http://schemas.openxmlformats.org/officeDocument/2006/relationships" id="257" r:id="R949cd358d18a453b"/>
    <p:sldId xmlns:r="http://schemas.openxmlformats.org/officeDocument/2006/relationships" id="258" r:id="R9db0f25401aa45f3"/>
    <p:sldId xmlns:r="http://schemas.openxmlformats.org/officeDocument/2006/relationships" id="259" r:id="R290f79885c544fab"/>
    <p:sldId xmlns:r="http://schemas.openxmlformats.org/officeDocument/2006/relationships" id="260" r:id="R7297d381b6b54c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f71b0f8c0419e" /><Relationship Type="http://schemas.openxmlformats.org/officeDocument/2006/relationships/slide" Target="/ppt/slides/slide1.xml" Id="R1bc35fcd65ca4d4a" /><Relationship Type="http://schemas.openxmlformats.org/officeDocument/2006/relationships/slide" Target="/ppt/slides/slide2.xml" Id="R949cd358d18a453b" /><Relationship Type="http://schemas.openxmlformats.org/officeDocument/2006/relationships/slide" Target="/ppt/slides/slide3.xml" Id="R9db0f25401aa45f3" /><Relationship Type="http://schemas.openxmlformats.org/officeDocument/2006/relationships/slide" Target="/ppt/slides/slide4.xml" Id="R290f79885c544fab" /><Relationship Type="http://schemas.openxmlformats.org/officeDocument/2006/relationships/slide" Target="/ppt/slides/slide5.xml" Id="R7297d381b6b54c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090db02b44d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9337b00774034" /><Relationship Type="http://schemas.openxmlformats.org/officeDocument/2006/relationships/theme" Target="/ppt/slideMasters/theme/theme1.xml" Id="R8e1f9278b69d40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19337b0077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dbc0c1c3f46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0e38a114a4c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0480c827e48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17f39bbf849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454d0499a4e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