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9d02d368b542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d85ab270ea4199"/>
  </p:sldMasterIdLst>
  <p:sldIdLst>
    <p:sldId xmlns:r="http://schemas.openxmlformats.org/officeDocument/2006/relationships" id="256" r:id="Rfa32b7bc2b2e47be"/>
    <p:sldId xmlns:r="http://schemas.openxmlformats.org/officeDocument/2006/relationships" id="257" r:id="R0a806d410d0c4c93"/>
    <p:sldId xmlns:r="http://schemas.openxmlformats.org/officeDocument/2006/relationships" id="258" r:id="R1d8b27193dba47f7"/>
    <p:sldId xmlns:r="http://schemas.openxmlformats.org/officeDocument/2006/relationships" id="259" r:id="Rbac4dc96cf8041f7"/>
    <p:sldId xmlns:r="http://schemas.openxmlformats.org/officeDocument/2006/relationships" id="260" r:id="R5db99417594f4cbe"/>
    <p:sldId xmlns:r="http://schemas.openxmlformats.org/officeDocument/2006/relationships" id="261" r:id="Rc987a522ebb84af4"/>
    <p:sldId xmlns:r="http://schemas.openxmlformats.org/officeDocument/2006/relationships" id="262" r:id="R49c9c72e15c140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85ab270ea4199" /><Relationship Type="http://schemas.openxmlformats.org/officeDocument/2006/relationships/slide" Target="/ppt/slides/slide1.xml" Id="Rfa32b7bc2b2e47be" /><Relationship Type="http://schemas.openxmlformats.org/officeDocument/2006/relationships/slide" Target="/ppt/slides/slide2.xml" Id="R0a806d410d0c4c93" /><Relationship Type="http://schemas.openxmlformats.org/officeDocument/2006/relationships/slide" Target="/ppt/slides/slide3.xml" Id="R1d8b27193dba47f7" /><Relationship Type="http://schemas.openxmlformats.org/officeDocument/2006/relationships/slide" Target="/ppt/slides/slide4.xml" Id="Rbac4dc96cf8041f7" /><Relationship Type="http://schemas.openxmlformats.org/officeDocument/2006/relationships/slide" Target="/ppt/slides/slide5.xml" Id="R5db99417594f4cbe" /><Relationship Type="http://schemas.openxmlformats.org/officeDocument/2006/relationships/slide" Target="/ppt/slides/slide6.xml" Id="Rc987a522ebb84af4" /><Relationship Type="http://schemas.openxmlformats.org/officeDocument/2006/relationships/slide" Target="/ppt/slides/slide7.xml" Id="R49c9c72e15c140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ac36ea0c14d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af9c504ef435b" /><Relationship Type="http://schemas.openxmlformats.org/officeDocument/2006/relationships/theme" Target="/ppt/slideMasters/theme/theme1.xml" Id="R2929045334374c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7af9c504ef43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733e96cd0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4e3f4dc884e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ebe77664e41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a6346029f42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893ba4d0542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71f293e584d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1ea5ba5474e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REGNSKAPSHUSET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18 377 593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5 292 925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7 914 909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 PARTNER INVEST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TRYM RAGNE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33 26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post@regnskapshuset.no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971 644 907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REGNSKAPSHUSET AS</a:t>
            </a:r>
          </a:p>
        </p:txBody>
      </p:sp>
    </p:spTree>
  </p:cSld>
  <p:clrMapOvr>
    <a:masterClrMapping xmlns:a="http://schemas.openxmlformats.org/drawingml/2006/main"/>
  </p:clrMapOvr>
</p:sld>
</file>