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2938ee47184a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f40f7ac3aa4897"/>
  </p:sldMasterIdLst>
  <p:sldIdLst>
    <p:sldId xmlns:r="http://schemas.openxmlformats.org/officeDocument/2006/relationships" id="256" r:id="R64b5bb5401084064"/>
    <p:sldId xmlns:r="http://schemas.openxmlformats.org/officeDocument/2006/relationships" id="257" r:id="R30625459c34047cc"/>
    <p:sldId xmlns:r="http://schemas.openxmlformats.org/officeDocument/2006/relationships" id="258" r:id="Rf33787eb5c544f5b"/>
    <p:sldId xmlns:r="http://schemas.openxmlformats.org/officeDocument/2006/relationships" id="259" r:id="R0d747c061b114204"/>
    <p:sldId xmlns:r="http://schemas.openxmlformats.org/officeDocument/2006/relationships" id="260" r:id="R5cb6f0f61a5d422a"/>
    <p:sldId xmlns:r="http://schemas.openxmlformats.org/officeDocument/2006/relationships" id="261" r:id="R134b0729c70d4c0b"/>
    <p:sldId xmlns:r="http://schemas.openxmlformats.org/officeDocument/2006/relationships" id="262" r:id="Rffc6c3eccf954f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40f7ac3aa4897" /><Relationship Type="http://schemas.openxmlformats.org/officeDocument/2006/relationships/slide" Target="/ppt/slides/slide1.xml" Id="R64b5bb5401084064" /><Relationship Type="http://schemas.openxmlformats.org/officeDocument/2006/relationships/slide" Target="/ppt/slides/slide2.xml" Id="R30625459c34047cc" /><Relationship Type="http://schemas.openxmlformats.org/officeDocument/2006/relationships/slide" Target="/ppt/slides/slide3.xml" Id="Rf33787eb5c544f5b" /><Relationship Type="http://schemas.openxmlformats.org/officeDocument/2006/relationships/slide" Target="/ppt/slides/slide4.xml" Id="R0d747c061b114204" /><Relationship Type="http://schemas.openxmlformats.org/officeDocument/2006/relationships/slide" Target="/ppt/slides/slide5.xml" Id="R5cb6f0f61a5d422a" /><Relationship Type="http://schemas.openxmlformats.org/officeDocument/2006/relationships/slide" Target="/ppt/slides/slide6.xml" Id="R134b0729c70d4c0b" /><Relationship Type="http://schemas.openxmlformats.org/officeDocument/2006/relationships/slide" Target="/ppt/slides/slide7.xml" Id="Rffc6c3eccf954f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de30ba50c46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ce9ea447f4cce" /><Relationship Type="http://schemas.openxmlformats.org/officeDocument/2006/relationships/theme" Target="/ppt/slideMasters/theme/theme1.xml" Id="R96b3403c30644c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ace9ea447f4c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1f7d0584341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711d03b87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4748c78774d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ba719ce7c4a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b5e35cb664b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273eb77a04c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69a5cd6ce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NESØYRA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NESØYRA EIENDOM AS ble etablert [år] og holder til i Saudasjøen.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938 624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3 878 478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ARILD LJUNG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Nesøyra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4208 Saudasjøen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78 15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971 585 064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