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d80b5670df4c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34c23be81e4d43"/>
  </p:sldMasterIdLst>
  <p:sldIdLst>
    <p:sldId xmlns:r="http://schemas.openxmlformats.org/officeDocument/2006/relationships" id="256" r:id="R1393454a8cad44be"/>
    <p:sldId xmlns:r="http://schemas.openxmlformats.org/officeDocument/2006/relationships" id="257" r:id="R6ed4e373fe7c46f8"/>
    <p:sldId xmlns:r="http://schemas.openxmlformats.org/officeDocument/2006/relationships" id="258" r:id="Rc91c737abf0447ca"/>
    <p:sldId xmlns:r="http://schemas.openxmlformats.org/officeDocument/2006/relationships" id="259" r:id="Rb46da01637124338"/>
    <p:sldId xmlns:r="http://schemas.openxmlformats.org/officeDocument/2006/relationships" id="260" r:id="R3346ebfa899c45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34c23be81e4d43" /><Relationship Type="http://schemas.openxmlformats.org/officeDocument/2006/relationships/slide" Target="/ppt/slides/slide1.xml" Id="R1393454a8cad44be" /><Relationship Type="http://schemas.openxmlformats.org/officeDocument/2006/relationships/slide" Target="/ppt/slides/slide2.xml" Id="R6ed4e373fe7c46f8" /><Relationship Type="http://schemas.openxmlformats.org/officeDocument/2006/relationships/slide" Target="/ppt/slides/slide3.xml" Id="Rc91c737abf0447ca" /><Relationship Type="http://schemas.openxmlformats.org/officeDocument/2006/relationships/slide" Target="/ppt/slides/slide4.xml" Id="Rb46da01637124338" /><Relationship Type="http://schemas.openxmlformats.org/officeDocument/2006/relationships/slide" Target="/ppt/slides/slide5.xml" Id="R3346ebfa899c45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27d43b00cd43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536ca5fa7d4924" /><Relationship Type="http://schemas.openxmlformats.org/officeDocument/2006/relationships/theme" Target="/ppt/slideMasters/theme/theme1.xml" Id="R81bc913c8a4b45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536ca5fa7d49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e5578b9e914e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e814ee79c04b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0bb7851f6148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d7a48391ad4a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680dd9e15749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OLAV BERGJORD INGENIØR OG ARKITEKTKONTOR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BERGJORD INGENIØR OG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BERGJORD INGENIØR OG ARKITEKTKONTOR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BERGJORD INGENIØR OG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BERGJORD INGENIØR OG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BERGJORD INGENIØR OG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971 584 939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BERGJORD INGENIØR OG ARKITEKTKONTOR AS</a:t>
            </a:r>
          </a:p>
        </p:txBody>
      </p:sp>
    </p:spTree>
  </p:cSld>
  <p:clrMapOvr>
    <a:masterClrMapping xmlns:a="http://schemas.openxmlformats.org/drawingml/2006/main"/>
  </p:clrMapOvr>
</p:sld>
</file>