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c4933b5b1640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d321c1e0a44b96"/>
  </p:sldMasterIdLst>
  <p:sldIdLst>
    <p:sldId xmlns:r="http://schemas.openxmlformats.org/officeDocument/2006/relationships" id="256" r:id="R1fbb58ccdfb740b9"/>
    <p:sldId xmlns:r="http://schemas.openxmlformats.org/officeDocument/2006/relationships" id="257" r:id="Recf07fd57ecb4d32"/>
    <p:sldId xmlns:r="http://schemas.openxmlformats.org/officeDocument/2006/relationships" id="258" r:id="Rbbcd67334129410d"/>
    <p:sldId xmlns:r="http://schemas.openxmlformats.org/officeDocument/2006/relationships" id="259" r:id="Rde6b98a312294341"/>
    <p:sldId xmlns:r="http://schemas.openxmlformats.org/officeDocument/2006/relationships" id="260" r:id="R6d39867a15494ca1"/>
    <p:sldId xmlns:r="http://schemas.openxmlformats.org/officeDocument/2006/relationships" id="261" r:id="R02be025c19a349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d321c1e0a44b96" /><Relationship Type="http://schemas.openxmlformats.org/officeDocument/2006/relationships/slide" Target="/ppt/slides/slide1.xml" Id="R1fbb58ccdfb740b9" /><Relationship Type="http://schemas.openxmlformats.org/officeDocument/2006/relationships/slide" Target="/ppt/slides/slide2.xml" Id="Recf07fd57ecb4d32" /><Relationship Type="http://schemas.openxmlformats.org/officeDocument/2006/relationships/slide" Target="/ppt/slides/slide3.xml" Id="Rbbcd67334129410d" /><Relationship Type="http://schemas.openxmlformats.org/officeDocument/2006/relationships/slide" Target="/ppt/slides/slide4.xml" Id="Rde6b98a312294341" /><Relationship Type="http://schemas.openxmlformats.org/officeDocument/2006/relationships/slide" Target="/ppt/slides/slide5.xml" Id="R6d39867a15494ca1" /><Relationship Type="http://schemas.openxmlformats.org/officeDocument/2006/relationships/slide" Target="/ppt/slides/slide6.xml" Id="R02be025c19a349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70dbb3f664f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0040c5e344314" /><Relationship Type="http://schemas.openxmlformats.org/officeDocument/2006/relationships/theme" Target="/ppt/slideMasters/theme/theme1.xml" Id="R63de67e6575645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f0040c5e3443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3b059dc6d47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79da4228f4d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71fc4756048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025d006d144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f1de6d08244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affafd08548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GRENDAL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GRENDAL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406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74828206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971 460 113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