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4d51bb6ba948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c6f9fc7fea431d"/>
  </p:sldMasterIdLst>
  <p:sldIdLst>
    <p:sldId xmlns:r="http://schemas.openxmlformats.org/officeDocument/2006/relationships" id="256" r:id="Rabeca965cd524bc3"/>
    <p:sldId xmlns:r="http://schemas.openxmlformats.org/officeDocument/2006/relationships" id="257" r:id="R9f267d466fc3497d"/>
    <p:sldId xmlns:r="http://schemas.openxmlformats.org/officeDocument/2006/relationships" id="258" r:id="R1c63fa9c76af41ef"/>
    <p:sldId xmlns:r="http://schemas.openxmlformats.org/officeDocument/2006/relationships" id="259" r:id="R40558ffec2164cf8"/>
    <p:sldId xmlns:r="http://schemas.openxmlformats.org/officeDocument/2006/relationships" id="260" r:id="R8dedeee450644edd"/>
    <p:sldId xmlns:r="http://schemas.openxmlformats.org/officeDocument/2006/relationships" id="261" r:id="Rea5cd58d777347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c6f9fc7fea431d" /><Relationship Type="http://schemas.openxmlformats.org/officeDocument/2006/relationships/slide" Target="/ppt/slides/slide1.xml" Id="Rabeca965cd524bc3" /><Relationship Type="http://schemas.openxmlformats.org/officeDocument/2006/relationships/slide" Target="/ppt/slides/slide2.xml" Id="R9f267d466fc3497d" /><Relationship Type="http://schemas.openxmlformats.org/officeDocument/2006/relationships/slide" Target="/ppt/slides/slide3.xml" Id="R1c63fa9c76af41ef" /><Relationship Type="http://schemas.openxmlformats.org/officeDocument/2006/relationships/slide" Target="/ppt/slides/slide4.xml" Id="R40558ffec2164cf8" /><Relationship Type="http://schemas.openxmlformats.org/officeDocument/2006/relationships/slide" Target="/ppt/slides/slide5.xml" Id="R8dedeee450644edd" /><Relationship Type="http://schemas.openxmlformats.org/officeDocument/2006/relationships/slide" Target="/ppt/slides/slide6.xml" Id="Rea5cd58d777347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97b38f41514e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6073855734217" /><Relationship Type="http://schemas.openxmlformats.org/officeDocument/2006/relationships/theme" Target="/ppt/slideMasters/theme/theme1.xml" Id="Ra461485b3e8c42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d60738557342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c5b8756f641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46578933bf40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515e218294c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12e3cfd7a47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f842c6a2f4f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f69fffa1142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VORMA ØKONOMI OG REGNSKAP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VORMA ØKONOMI OG REGNSKAP SA ble etablert [år] og holder til i Årnes.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23 032 278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1 717 548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7 663 614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13 493 013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2150 Årnes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63912920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971 455 012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VORMA ØKONOMI OG REGNSKAP SA</a:t>
            </a:r>
          </a:p>
        </p:txBody>
      </p:sp>
    </p:spTree>
  </p:cSld>
  <p:clrMapOvr>
    <a:masterClrMapping xmlns:a="http://schemas.openxmlformats.org/drawingml/2006/main"/>
  </p:clrMapOvr>
</p:sld>
</file>