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81cd939084c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45dc3068f64d58"/>
  </p:sldMasterIdLst>
  <p:sldIdLst>
    <p:sldId xmlns:r="http://schemas.openxmlformats.org/officeDocument/2006/relationships" id="256" r:id="Rcf36db6ed0c24536"/>
    <p:sldId xmlns:r="http://schemas.openxmlformats.org/officeDocument/2006/relationships" id="257" r:id="R7837746f54a34e5f"/>
    <p:sldId xmlns:r="http://schemas.openxmlformats.org/officeDocument/2006/relationships" id="258" r:id="R4127f265ba43459a"/>
    <p:sldId xmlns:r="http://schemas.openxmlformats.org/officeDocument/2006/relationships" id="259" r:id="Rfdd92072fb154a3d"/>
    <p:sldId xmlns:r="http://schemas.openxmlformats.org/officeDocument/2006/relationships" id="260" r:id="R4324cd32257447c2"/>
    <p:sldId xmlns:r="http://schemas.openxmlformats.org/officeDocument/2006/relationships" id="261" r:id="R4d63159dfb79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5dc3068f64d58" /><Relationship Type="http://schemas.openxmlformats.org/officeDocument/2006/relationships/slide" Target="/ppt/slides/slide1.xml" Id="Rcf36db6ed0c24536" /><Relationship Type="http://schemas.openxmlformats.org/officeDocument/2006/relationships/slide" Target="/ppt/slides/slide2.xml" Id="R7837746f54a34e5f" /><Relationship Type="http://schemas.openxmlformats.org/officeDocument/2006/relationships/slide" Target="/ppt/slides/slide3.xml" Id="R4127f265ba43459a" /><Relationship Type="http://schemas.openxmlformats.org/officeDocument/2006/relationships/slide" Target="/ppt/slides/slide4.xml" Id="Rfdd92072fb154a3d" /><Relationship Type="http://schemas.openxmlformats.org/officeDocument/2006/relationships/slide" Target="/ppt/slides/slide5.xml" Id="R4324cd32257447c2" /><Relationship Type="http://schemas.openxmlformats.org/officeDocument/2006/relationships/slide" Target="/ppt/slides/slide6.xml" Id="R4d63159dfb79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a793356b1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8b242f41440f0" /><Relationship Type="http://schemas.openxmlformats.org/officeDocument/2006/relationships/theme" Target="/ppt/slideMasters/theme/theme1.xml" Id="Ree020187796c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8b242f41440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0b7a95f85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3dc537d0d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a40e48ebe4c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f4033623e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70090d1ce4a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861811900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FENGSELS- OG FRIOMSORGS- FORBUND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FENGSELS- OG FRIOMSORGS- 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FENGSELS- OG FRIOMSORGS- FORBUND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FENGSELS- OG FRIOMSORGS- 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FENGSELS- OG FRIOMSORGS- 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FENGSELS- OG FRIOMSORGS- 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36 534 749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15 661 454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22 887 896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FENGSELS- OG FRIOMSORGS- FORBUND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06 15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www.fengselogfriomsorg.no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971 436 239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FENGSELS- OG FRIOMSORGS- FORBUND</a:t>
            </a:r>
          </a:p>
        </p:txBody>
      </p:sp>
    </p:spTree>
  </p:cSld>
  <p:clrMapOvr>
    <a:masterClrMapping xmlns:a="http://schemas.openxmlformats.org/drawingml/2006/main"/>
  </p:clrMapOvr>
</p:sld>
</file>