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44374e698d49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cb63ee10a2428a"/>
  </p:sldMasterIdLst>
  <p:sldIdLst>
    <p:sldId xmlns:r="http://schemas.openxmlformats.org/officeDocument/2006/relationships" id="256" r:id="R9906b967a3334aaf"/>
    <p:sldId xmlns:r="http://schemas.openxmlformats.org/officeDocument/2006/relationships" id="257" r:id="R18b42fde18b14bae"/>
    <p:sldId xmlns:r="http://schemas.openxmlformats.org/officeDocument/2006/relationships" id="258" r:id="R0e8610b170294aa3"/>
    <p:sldId xmlns:r="http://schemas.openxmlformats.org/officeDocument/2006/relationships" id="259" r:id="R8f0de9ca34cb419f"/>
    <p:sldId xmlns:r="http://schemas.openxmlformats.org/officeDocument/2006/relationships" id="260" r:id="Rcca3aa8bfe4448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cb63ee10a2428a" /><Relationship Type="http://schemas.openxmlformats.org/officeDocument/2006/relationships/slide" Target="/ppt/slides/slide1.xml" Id="R9906b967a3334aaf" /><Relationship Type="http://schemas.openxmlformats.org/officeDocument/2006/relationships/slide" Target="/ppt/slides/slide2.xml" Id="R18b42fde18b14bae" /><Relationship Type="http://schemas.openxmlformats.org/officeDocument/2006/relationships/slide" Target="/ppt/slides/slide3.xml" Id="R0e8610b170294aa3" /><Relationship Type="http://schemas.openxmlformats.org/officeDocument/2006/relationships/slide" Target="/ppt/slides/slide4.xml" Id="R8f0de9ca34cb419f" /><Relationship Type="http://schemas.openxmlformats.org/officeDocument/2006/relationships/slide" Target="/ppt/slides/slide5.xml" Id="Rcca3aa8bfe4448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109d4831db4a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cb3ff49f84922" /><Relationship Type="http://schemas.openxmlformats.org/officeDocument/2006/relationships/theme" Target="/ppt/slideMasters/theme/theme1.xml" Id="Reb81c503cd8d49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fcb3ff49f849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8ceb2533c4a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bbe1414e042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13ecd61da4a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9dbb9d0244d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1ad96c3b34c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RUSPOLITISK FELLESRÅD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RUSPOLITISK FELLESRÅD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