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023107701440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0b1b2daf094393"/>
  </p:sldMasterIdLst>
  <p:sldIdLst>
    <p:sldId xmlns:r="http://schemas.openxmlformats.org/officeDocument/2006/relationships" id="256" r:id="R523333ac353042d1"/>
    <p:sldId xmlns:r="http://schemas.openxmlformats.org/officeDocument/2006/relationships" id="257" r:id="R4ba16b1db95a454d"/>
    <p:sldId xmlns:r="http://schemas.openxmlformats.org/officeDocument/2006/relationships" id="258" r:id="R21064204c3934996"/>
    <p:sldId xmlns:r="http://schemas.openxmlformats.org/officeDocument/2006/relationships" id="259" r:id="R8b23e9d3a19242de"/>
    <p:sldId xmlns:r="http://schemas.openxmlformats.org/officeDocument/2006/relationships" id="260" r:id="R96857d1aca2448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0b1b2daf094393" /><Relationship Type="http://schemas.openxmlformats.org/officeDocument/2006/relationships/slide" Target="/ppt/slides/slide1.xml" Id="R523333ac353042d1" /><Relationship Type="http://schemas.openxmlformats.org/officeDocument/2006/relationships/slide" Target="/ppt/slides/slide2.xml" Id="R4ba16b1db95a454d" /><Relationship Type="http://schemas.openxmlformats.org/officeDocument/2006/relationships/slide" Target="/ppt/slides/slide3.xml" Id="R21064204c3934996" /><Relationship Type="http://schemas.openxmlformats.org/officeDocument/2006/relationships/slide" Target="/ppt/slides/slide4.xml" Id="R8b23e9d3a19242de" /><Relationship Type="http://schemas.openxmlformats.org/officeDocument/2006/relationships/slide" Target="/ppt/slides/slide5.xml" Id="R96857d1aca2448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b0482a3a5849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3b59e44434eb4" /><Relationship Type="http://schemas.openxmlformats.org/officeDocument/2006/relationships/theme" Target="/ppt/slideMasters/theme/theme1.xml" Id="R2a2761747ef040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43b59e44434e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33bd0c0ba4c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f86d4abf4949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407b1b90d49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645c2ecaa44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cad5d74f142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RUSPOLITISK FELLESRÅD ØSTLANDET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RUSPOLITISK FELLESRÅD ØSTLANDET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post@ruspolitiskfellesrad.no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www.ruspolitiskfellesrad.no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971 429 607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