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a88e62866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052dbee0c4470e"/>
  </p:sldMasterIdLst>
  <p:sldIdLst>
    <p:sldId xmlns:r="http://schemas.openxmlformats.org/officeDocument/2006/relationships" id="256" r:id="Rb9ff6f47dcd4437c"/>
    <p:sldId xmlns:r="http://schemas.openxmlformats.org/officeDocument/2006/relationships" id="257" r:id="Rbd1fffe124814f7d"/>
    <p:sldId xmlns:r="http://schemas.openxmlformats.org/officeDocument/2006/relationships" id="258" r:id="Ra8a38ba97fe540c6"/>
    <p:sldId xmlns:r="http://schemas.openxmlformats.org/officeDocument/2006/relationships" id="259" r:id="Rb5032fdbb8b24d14"/>
    <p:sldId xmlns:r="http://schemas.openxmlformats.org/officeDocument/2006/relationships" id="260" r:id="Rf591ab9b2a5040ca"/>
    <p:sldId xmlns:r="http://schemas.openxmlformats.org/officeDocument/2006/relationships" id="261" r:id="Rd678e33301d84c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52dbee0c4470e" /><Relationship Type="http://schemas.openxmlformats.org/officeDocument/2006/relationships/slide" Target="/ppt/slides/slide1.xml" Id="Rb9ff6f47dcd4437c" /><Relationship Type="http://schemas.openxmlformats.org/officeDocument/2006/relationships/slide" Target="/ppt/slides/slide2.xml" Id="Rbd1fffe124814f7d" /><Relationship Type="http://schemas.openxmlformats.org/officeDocument/2006/relationships/slide" Target="/ppt/slides/slide3.xml" Id="Ra8a38ba97fe540c6" /><Relationship Type="http://schemas.openxmlformats.org/officeDocument/2006/relationships/slide" Target="/ppt/slides/slide4.xml" Id="Rb5032fdbb8b24d14" /><Relationship Type="http://schemas.openxmlformats.org/officeDocument/2006/relationships/slide" Target="/ppt/slides/slide5.xml" Id="Rf591ab9b2a5040ca" /><Relationship Type="http://schemas.openxmlformats.org/officeDocument/2006/relationships/slide" Target="/ppt/slides/slide6.xml" Id="Rd678e33301d84c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5c2154178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3a5bf599144a0" /><Relationship Type="http://schemas.openxmlformats.org/officeDocument/2006/relationships/theme" Target="/ppt/slideMasters/theme/theme1.xml" Id="Re227786996a046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3a5bf599144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e3f1685274a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bf42115c944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8040b6a7b41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187072cf942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e05206ad246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155e6d44d4a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HG-REGNSKAP SANDNES SA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16 933 611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4 536 943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