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af6c40f57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bc1c3a21d4066"/>
  </p:sldMasterIdLst>
  <p:sldIdLst>
    <p:sldId xmlns:r="http://schemas.openxmlformats.org/officeDocument/2006/relationships" id="256" r:id="R0e22582d4d744403"/>
    <p:sldId xmlns:r="http://schemas.openxmlformats.org/officeDocument/2006/relationships" id="257" r:id="R507e0f39b49547fd"/>
    <p:sldId xmlns:r="http://schemas.openxmlformats.org/officeDocument/2006/relationships" id="258" r:id="R2e12af2647e94f1c"/>
    <p:sldId xmlns:r="http://schemas.openxmlformats.org/officeDocument/2006/relationships" id="259" r:id="R6bf597b6edca4181"/>
    <p:sldId xmlns:r="http://schemas.openxmlformats.org/officeDocument/2006/relationships" id="260" r:id="Rea7e65084ca04219"/>
    <p:sldId xmlns:r="http://schemas.openxmlformats.org/officeDocument/2006/relationships" id="261" r:id="R9860480f1a644d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bc1c3a21d4066" /><Relationship Type="http://schemas.openxmlformats.org/officeDocument/2006/relationships/slide" Target="/ppt/slides/slide1.xml" Id="R0e22582d4d744403" /><Relationship Type="http://schemas.openxmlformats.org/officeDocument/2006/relationships/slide" Target="/ppt/slides/slide2.xml" Id="R507e0f39b49547fd" /><Relationship Type="http://schemas.openxmlformats.org/officeDocument/2006/relationships/slide" Target="/ppt/slides/slide3.xml" Id="R2e12af2647e94f1c" /><Relationship Type="http://schemas.openxmlformats.org/officeDocument/2006/relationships/slide" Target="/ppt/slides/slide4.xml" Id="R6bf597b6edca4181" /><Relationship Type="http://schemas.openxmlformats.org/officeDocument/2006/relationships/slide" Target="/ppt/slides/slide5.xml" Id="Rea7e65084ca04219" /><Relationship Type="http://schemas.openxmlformats.org/officeDocument/2006/relationships/slide" Target="/ppt/slides/slide6.xml" Id="R9860480f1a644d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4c608c2e2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bd6b9b0a147d5" /><Relationship Type="http://schemas.openxmlformats.org/officeDocument/2006/relationships/theme" Target="/ppt/slideMasters/theme/theme1.xml" Id="R5315d374160c4a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8bd6b9b0a1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d9435a39545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68f02736840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4ee8cedc041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acd315e544c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00002a853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eaeaaad824b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HG-REGNSKAP SANDNES SA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16 933 611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4 536 943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