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9919aa5dab4e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075ec56104967"/>
  </p:sldMasterIdLst>
  <p:sldIdLst>
    <p:sldId xmlns:r="http://schemas.openxmlformats.org/officeDocument/2006/relationships" id="256" r:id="R846d6384745e49be"/>
    <p:sldId xmlns:r="http://schemas.openxmlformats.org/officeDocument/2006/relationships" id="257" r:id="R38dac98b31ce42c8"/>
    <p:sldId xmlns:r="http://schemas.openxmlformats.org/officeDocument/2006/relationships" id="258" r:id="R88f797f8da804d11"/>
    <p:sldId xmlns:r="http://schemas.openxmlformats.org/officeDocument/2006/relationships" id="259" r:id="R66393b16e8084565"/>
    <p:sldId xmlns:r="http://schemas.openxmlformats.org/officeDocument/2006/relationships" id="260" r:id="Re89ea3088f4d478c"/>
    <p:sldId xmlns:r="http://schemas.openxmlformats.org/officeDocument/2006/relationships" id="261" r:id="Rbeab36e38b234b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075ec56104967" /><Relationship Type="http://schemas.openxmlformats.org/officeDocument/2006/relationships/slide" Target="/ppt/slides/slide1.xml" Id="R846d6384745e49be" /><Relationship Type="http://schemas.openxmlformats.org/officeDocument/2006/relationships/slide" Target="/ppt/slides/slide2.xml" Id="R38dac98b31ce42c8" /><Relationship Type="http://schemas.openxmlformats.org/officeDocument/2006/relationships/slide" Target="/ppt/slides/slide3.xml" Id="R88f797f8da804d11" /><Relationship Type="http://schemas.openxmlformats.org/officeDocument/2006/relationships/slide" Target="/ppt/slides/slide4.xml" Id="R66393b16e8084565" /><Relationship Type="http://schemas.openxmlformats.org/officeDocument/2006/relationships/slide" Target="/ppt/slides/slide5.xml" Id="Re89ea3088f4d478c" /><Relationship Type="http://schemas.openxmlformats.org/officeDocument/2006/relationships/slide" Target="/ppt/slides/slide6.xml" Id="Rbeab36e38b234b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1be99179d47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cf4aa66504bce" /><Relationship Type="http://schemas.openxmlformats.org/officeDocument/2006/relationships/theme" Target="/ppt/slideMasters/theme/theme1.xml" Id="R8b7821953ecb4c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dcf4aa66504b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73c439e4b42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83de2e3bf49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0c24478ca4b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e2a1ff9a142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ce8ebf98041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b6c8c876c4c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