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79bfd9269a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e9948c7104b38"/>
  </p:sldMasterIdLst>
  <p:sldIdLst>
    <p:sldId xmlns:r="http://schemas.openxmlformats.org/officeDocument/2006/relationships" id="256" r:id="R9ebc87daf2f744f8"/>
    <p:sldId xmlns:r="http://schemas.openxmlformats.org/officeDocument/2006/relationships" id="257" r:id="R6a061c6026ba4f68"/>
    <p:sldId xmlns:r="http://schemas.openxmlformats.org/officeDocument/2006/relationships" id="258" r:id="R395eeb64520c4c66"/>
    <p:sldId xmlns:r="http://schemas.openxmlformats.org/officeDocument/2006/relationships" id="259" r:id="Re893d4fb9c734dc0"/>
    <p:sldId xmlns:r="http://schemas.openxmlformats.org/officeDocument/2006/relationships" id="260" r:id="R4fc30d79b8eb4d84"/>
    <p:sldId xmlns:r="http://schemas.openxmlformats.org/officeDocument/2006/relationships" id="261" r:id="R7a125777151744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e9948c7104b38" /><Relationship Type="http://schemas.openxmlformats.org/officeDocument/2006/relationships/slide" Target="/ppt/slides/slide1.xml" Id="R9ebc87daf2f744f8" /><Relationship Type="http://schemas.openxmlformats.org/officeDocument/2006/relationships/slide" Target="/ppt/slides/slide2.xml" Id="R6a061c6026ba4f68" /><Relationship Type="http://schemas.openxmlformats.org/officeDocument/2006/relationships/slide" Target="/ppt/slides/slide3.xml" Id="R395eeb64520c4c66" /><Relationship Type="http://schemas.openxmlformats.org/officeDocument/2006/relationships/slide" Target="/ppt/slides/slide4.xml" Id="Re893d4fb9c734dc0" /><Relationship Type="http://schemas.openxmlformats.org/officeDocument/2006/relationships/slide" Target="/ppt/slides/slide5.xml" Id="R4fc30d79b8eb4d84" /><Relationship Type="http://schemas.openxmlformats.org/officeDocument/2006/relationships/slide" Target="/ppt/slides/slide6.xml" Id="R7a125777151744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18ff80eec42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5920d1da2414b" /><Relationship Type="http://schemas.openxmlformats.org/officeDocument/2006/relationships/theme" Target="/ppt/slideMasters/theme/theme1.xml" Id="R986dbc08844943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25920d1da241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d6865d3694f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441cc687342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57d4550a8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49e4eda17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060954c8f4f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cdd2b57bb46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