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b0e01d890c4e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b44a9237d64aaa"/>
  </p:sldMasterIdLst>
  <p:sldIdLst>
    <p:sldId xmlns:r="http://schemas.openxmlformats.org/officeDocument/2006/relationships" id="256" r:id="Rbbf96679d6b745d4"/>
    <p:sldId xmlns:r="http://schemas.openxmlformats.org/officeDocument/2006/relationships" id="257" r:id="Re1e4593e064b4b5d"/>
    <p:sldId xmlns:r="http://schemas.openxmlformats.org/officeDocument/2006/relationships" id="258" r:id="Rc2b2f56a8c2149a0"/>
    <p:sldId xmlns:r="http://schemas.openxmlformats.org/officeDocument/2006/relationships" id="259" r:id="R3b06216d1c8346d5"/>
    <p:sldId xmlns:r="http://schemas.openxmlformats.org/officeDocument/2006/relationships" id="260" r:id="R393e0f95043845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b44a9237d64aaa" /><Relationship Type="http://schemas.openxmlformats.org/officeDocument/2006/relationships/slide" Target="/ppt/slides/slide1.xml" Id="Rbbf96679d6b745d4" /><Relationship Type="http://schemas.openxmlformats.org/officeDocument/2006/relationships/slide" Target="/ppt/slides/slide2.xml" Id="Re1e4593e064b4b5d" /><Relationship Type="http://schemas.openxmlformats.org/officeDocument/2006/relationships/slide" Target="/ppt/slides/slide3.xml" Id="Rc2b2f56a8c2149a0" /><Relationship Type="http://schemas.openxmlformats.org/officeDocument/2006/relationships/slide" Target="/ppt/slides/slide4.xml" Id="R3b06216d1c8346d5" /><Relationship Type="http://schemas.openxmlformats.org/officeDocument/2006/relationships/slide" Target="/ppt/slides/slide5.xml" Id="R393e0f95043845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499656a76046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306bfdaa148a6" /><Relationship Type="http://schemas.openxmlformats.org/officeDocument/2006/relationships/theme" Target="/ppt/slideMasters/theme/theme1.xml" Id="Rc19a78bece5a45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7306bfdaa148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08aa4f7004c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d6078a29f24b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c1fb6655144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2049b62e84e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4f933176a44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SOGN OG FJORDANE INDREMISJON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 OG FJORDANE INDREMISJON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SOGN OG FJORDANE INDREMISJON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 OG FJORDANE INDREMISJON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 OG FJORDANE INDREMISJON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 OG FJORDANE INDREMISJON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971 363 460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 OG FJORDANE INDREMISJON</a:t>
            </a:r>
          </a:p>
        </p:txBody>
      </p:sp>
    </p:spTree>
  </p:cSld>
  <p:clrMapOvr>
    <a:masterClrMapping xmlns:a="http://schemas.openxmlformats.org/drawingml/2006/main"/>
  </p:clrMapOvr>
</p:sld>
</file>