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44e12867c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5736f97c2433a"/>
  </p:sldMasterIdLst>
  <p:sldIdLst>
    <p:sldId xmlns:r="http://schemas.openxmlformats.org/officeDocument/2006/relationships" id="256" r:id="R22bf02b8929f4e25"/>
    <p:sldId xmlns:r="http://schemas.openxmlformats.org/officeDocument/2006/relationships" id="257" r:id="R184b6053f7b8420e"/>
    <p:sldId xmlns:r="http://schemas.openxmlformats.org/officeDocument/2006/relationships" id="258" r:id="Rc2af7ed84b8d4feb"/>
    <p:sldId xmlns:r="http://schemas.openxmlformats.org/officeDocument/2006/relationships" id="259" r:id="R9440246975194b2b"/>
    <p:sldId xmlns:r="http://schemas.openxmlformats.org/officeDocument/2006/relationships" id="260" r:id="R08ae65648dde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5736f97c2433a" /><Relationship Type="http://schemas.openxmlformats.org/officeDocument/2006/relationships/slide" Target="/ppt/slides/slide1.xml" Id="R22bf02b8929f4e25" /><Relationship Type="http://schemas.openxmlformats.org/officeDocument/2006/relationships/slide" Target="/ppt/slides/slide2.xml" Id="R184b6053f7b8420e" /><Relationship Type="http://schemas.openxmlformats.org/officeDocument/2006/relationships/slide" Target="/ppt/slides/slide3.xml" Id="Rc2af7ed84b8d4feb" /><Relationship Type="http://schemas.openxmlformats.org/officeDocument/2006/relationships/slide" Target="/ppt/slides/slide4.xml" Id="R9440246975194b2b" /><Relationship Type="http://schemas.openxmlformats.org/officeDocument/2006/relationships/slide" Target="/ppt/slides/slide5.xml" Id="R08ae65648dde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695cfa503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8aaa618ee4188" /><Relationship Type="http://schemas.openxmlformats.org/officeDocument/2006/relationships/theme" Target="/ppt/slideMasters/theme/theme1.xml" Id="R0c42089d7f62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8aaa618ee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ec5a6ce1d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1b54516a6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8fa17181547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8e3b548b9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499361874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PINSEMENIGHETEN BETANIA STATHELLE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24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