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2ed3cd6621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ec1410bcf4913"/>
  </p:sldMasterIdLst>
  <p:sldIdLst>
    <p:sldId xmlns:r="http://schemas.openxmlformats.org/officeDocument/2006/relationships" id="256" r:id="R3bee61bf50c04cc5"/>
    <p:sldId xmlns:r="http://schemas.openxmlformats.org/officeDocument/2006/relationships" id="257" r:id="Re4499fb98d094764"/>
    <p:sldId xmlns:r="http://schemas.openxmlformats.org/officeDocument/2006/relationships" id="258" r:id="Re4410467d21046c5"/>
    <p:sldId xmlns:r="http://schemas.openxmlformats.org/officeDocument/2006/relationships" id="259" r:id="R52ac84ecc51f4ffa"/>
    <p:sldId xmlns:r="http://schemas.openxmlformats.org/officeDocument/2006/relationships" id="260" r:id="R41c6360d519749ca"/>
    <p:sldId xmlns:r="http://schemas.openxmlformats.org/officeDocument/2006/relationships" id="261" r:id="R5d35e97f7bb2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ec1410bcf4913" /><Relationship Type="http://schemas.openxmlformats.org/officeDocument/2006/relationships/slide" Target="/ppt/slides/slide1.xml" Id="R3bee61bf50c04cc5" /><Relationship Type="http://schemas.openxmlformats.org/officeDocument/2006/relationships/slide" Target="/ppt/slides/slide2.xml" Id="Re4499fb98d094764" /><Relationship Type="http://schemas.openxmlformats.org/officeDocument/2006/relationships/slide" Target="/ppt/slides/slide3.xml" Id="Re4410467d21046c5" /><Relationship Type="http://schemas.openxmlformats.org/officeDocument/2006/relationships/slide" Target="/ppt/slides/slide4.xml" Id="R52ac84ecc51f4ffa" /><Relationship Type="http://schemas.openxmlformats.org/officeDocument/2006/relationships/slide" Target="/ppt/slides/slide5.xml" Id="R41c6360d519749ca" /><Relationship Type="http://schemas.openxmlformats.org/officeDocument/2006/relationships/slide" Target="/ppt/slides/slide6.xml" Id="R5d35e97f7bb2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025607a8c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e3f351d324b8c" /><Relationship Type="http://schemas.openxmlformats.org/officeDocument/2006/relationships/theme" Target="/ppt/slideMasters/theme/theme1.xml" Id="R9ba9c3f3ab6545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e3f351d32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57c91c5c542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402bf078f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30df979a4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ed4036ea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f4f53215d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2980b9af5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