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28adda89064e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ab81de9f2c4149"/>
  </p:sldMasterIdLst>
  <p:sldIdLst>
    <p:sldId xmlns:r="http://schemas.openxmlformats.org/officeDocument/2006/relationships" id="256" r:id="Reee25e0408e24743"/>
    <p:sldId xmlns:r="http://schemas.openxmlformats.org/officeDocument/2006/relationships" id="257" r:id="R601e0b4ae2c64d7e"/>
    <p:sldId xmlns:r="http://schemas.openxmlformats.org/officeDocument/2006/relationships" id="258" r:id="Rcd68ee8e51cd4bfe"/>
    <p:sldId xmlns:r="http://schemas.openxmlformats.org/officeDocument/2006/relationships" id="259" r:id="R3199a560e32841b3"/>
    <p:sldId xmlns:r="http://schemas.openxmlformats.org/officeDocument/2006/relationships" id="260" r:id="Rd85c9643bf144ec7"/>
    <p:sldId xmlns:r="http://schemas.openxmlformats.org/officeDocument/2006/relationships" id="261" r:id="R0f63fb3ed54e4b2f"/>
    <p:sldId xmlns:r="http://schemas.openxmlformats.org/officeDocument/2006/relationships" id="262" r:id="R0a277d9edc2b4e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b81de9f2c4149" /><Relationship Type="http://schemas.openxmlformats.org/officeDocument/2006/relationships/slide" Target="/ppt/slides/slide1.xml" Id="Reee25e0408e24743" /><Relationship Type="http://schemas.openxmlformats.org/officeDocument/2006/relationships/slide" Target="/ppt/slides/slide2.xml" Id="R601e0b4ae2c64d7e" /><Relationship Type="http://schemas.openxmlformats.org/officeDocument/2006/relationships/slide" Target="/ppt/slides/slide3.xml" Id="Rcd68ee8e51cd4bfe" /><Relationship Type="http://schemas.openxmlformats.org/officeDocument/2006/relationships/slide" Target="/ppt/slides/slide4.xml" Id="R3199a560e32841b3" /><Relationship Type="http://schemas.openxmlformats.org/officeDocument/2006/relationships/slide" Target="/ppt/slides/slide5.xml" Id="Rd85c9643bf144ec7" /><Relationship Type="http://schemas.openxmlformats.org/officeDocument/2006/relationships/slide" Target="/ppt/slides/slide6.xml" Id="R0f63fb3ed54e4b2f" /><Relationship Type="http://schemas.openxmlformats.org/officeDocument/2006/relationships/slide" Target="/ppt/slides/slide7.xml" Id="R0a277d9edc2b4e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fd81795a6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d966e637b4262" /><Relationship Type="http://schemas.openxmlformats.org/officeDocument/2006/relationships/theme" Target="/ppt/slideMasters/theme/theme1.xml" Id="R957d3a1ea0254d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bd966e637b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3b930b27e4c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7a622e61b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134759ab242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1c76f0976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e0e5b011246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7462e3134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c0dcb7d14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