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06970471f24e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3a6c5266094a2f"/>
  </p:sldMasterIdLst>
  <p:sldIdLst>
    <p:sldId xmlns:r="http://schemas.openxmlformats.org/officeDocument/2006/relationships" id="256" r:id="R2eaff97fed4e4fce"/>
    <p:sldId xmlns:r="http://schemas.openxmlformats.org/officeDocument/2006/relationships" id="257" r:id="R0b3a5eea6c1c4d1f"/>
    <p:sldId xmlns:r="http://schemas.openxmlformats.org/officeDocument/2006/relationships" id="258" r:id="Rd3c598c76d894a27"/>
    <p:sldId xmlns:r="http://schemas.openxmlformats.org/officeDocument/2006/relationships" id="259" r:id="Raf4466e69cb4466e"/>
    <p:sldId xmlns:r="http://schemas.openxmlformats.org/officeDocument/2006/relationships" id="260" r:id="Raec934730d96436d"/>
    <p:sldId xmlns:r="http://schemas.openxmlformats.org/officeDocument/2006/relationships" id="261" r:id="Rabacab9a012f4a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3a6c5266094a2f" /><Relationship Type="http://schemas.openxmlformats.org/officeDocument/2006/relationships/slide" Target="/ppt/slides/slide1.xml" Id="R2eaff97fed4e4fce" /><Relationship Type="http://schemas.openxmlformats.org/officeDocument/2006/relationships/slide" Target="/ppt/slides/slide2.xml" Id="R0b3a5eea6c1c4d1f" /><Relationship Type="http://schemas.openxmlformats.org/officeDocument/2006/relationships/slide" Target="/ppt/slides/slide3.xml" Id="Rd3c598c76d894a27" /><Relationship Type="http://schemas.openxmlformats.org/officeDocument/2006/relationships/slide" Target="/ppt/slides/slide4.xml" Id="Raf4466e69cb4466e" /><Relationship Type="http://schemas.openxmlformats.org/officeDocument/2006/relationships/slide" Target="/ppt/slides/slide5.xml" Id="Raec934730d96436d" /><Relationship Type="http://schemas.openxmlformats.org/officeDocument/2006/relationships/slide" Target="/ppt/slides/slide6.xml" Id="Rabacab9a012f4a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cc270ce2254b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7712fa2e1489c" /><Relationship Type="http://schemas.openxmlformats.org/officeDocument/2006/relationships/theme" Target="/ppt/slideMasters/theme/theme1.xml" Id="R0eb9a9f549db48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97712fa2e148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4cf3f0e4d42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bcad0aa6b44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5ce121270a4d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7287aef27148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7d59e1efe4a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8a270db4a4f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RASMUSSEN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Sletteidveien 312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99 52 88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971 240 121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