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7b3d7db0140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18c1d60314127"/>
  </p:sldMasterIdLst>
  <p:sldIdLst>
    <p:sldId xmlns:r="http://schemas.openxmlformats.org/officeDocument/2006/relationships" id="256" r:id="R627f8fd2e8b34905"/>
    <p:sldId xmlns:r="http://schemas.openxmlformats.org/officeDocument/2006/relationships" id="257" r:id="R83565839fd684d6b"/>
    <p:sldId xmlns:r="http://schemas.openxmlformats.org/officeDocument/2006/relationships" id="258" r:id="R2a72f1d04be549c2"/>
    <p:sldId xmlns:r="http://schemas.openxmlformats.org/officeDocument/2006/relationships" id="259" r:id="R70995954d8c345e1"/>
    <p:sldId xmlns:r="http://schemas.openxmlformats.org/officeDocument/2006/relationships" id="260" r:id="R11f3bc34a888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18c1d60314127" /><Relationship Type="http://schemas.openxmlformats.org/officeDocument/2006/relationships/slide" Target="/ppt/slides/slide1.xml" Id="R627f8fd2e8b34905" /><Relationship Type="http://schemas.openxmlformats.org/officeDocument/2006/relationships/slide" Target="/ppt/slides/slide2.xml" Id="R83565839fd684d6b" /><Relationship Type="http://schemas.openxmlformats.org/officeDocument/2006/relationships/slide" Target="/ppt/slides/slide3.xml" Id="R2a72f1d04be549c2" /><Relationship Type="http://schemas.openxmlformats.org/officeDocument/2006/relationships/slide" Target="/ppt/slides/slide4.xml" Id="R70995954d8c345e1" /><Relationship Type="http://schemas.openxmlformats.org/officeDocument/2006/relationships/slide" Target="/ppt/slides/slide5.xml" Id="R11f3bc34a888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49b3988ab42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9fe552f634992" /><Relationship Type="http://schemas.openxmlformats.org/officeDocument/2006/relationships/theme" Target="/ppt/slideMasters/theme/theme1.xml" Id="R6d2360e0f6a3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89fe552f63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7621564ce47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7f3910a0843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360511e8e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b11656e05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42508eaa9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