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6a4a2e898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c228f5f4943f8"/>
  </p:sldMasterIdLst>
  <p:sldIdLst>
    <p:sldId xmlns:r="http://schemas.openxmlformats.org/officeDocument/2006/relationships" id="256" r:id="Rcf6b530766fe4a67"/>
    <p:sldId xmlns:r="http://schemas.openxmlformats.org/officeDocument/2006/relationships" id="257" r:id="Ra25799d010174b73"/>
    <p:sldId xmlns:r="http://schemas.openxmlformats.org/officeDocument/2006/relationships" id="258" r:id="R73d79c44bb1245ea"/>
    <p:sldId xmlns:r="http://schemas.openxmlformats.org/officeDocument/2006/relationships" id="259" r:id="R7af286685eed46c2"/>
    <p:sldId xmlns:r="http://schemas.openxmlformats.org/officeDocument/2006/relationships" id="260" r:id="R95ea3b280e324e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c228f5f4943f8" /><Relationship Type="http://schemas.openxmlformats.org/officeDocument/2006/relationships/slide" Target="/ppt/slides/slide1.xml" Id="Rcf6b530766fe4a67" /><Relationship Type="http://schemas.openxmlformats.org/officeDocument/2006/relationships/slide" Target="/ppt/slides/slide2.xml" Id="Ra25799d010174b73" /><Relationship Type="http://schemas.openxmlformats.org/officeDocument/2006/relationships/slide" Target="/ppt/slides/slide3.xml" Id="R73d79c44bb1245ea" /><Relationship Type="http://schemas.openxmlformats.org/officeDocument/2006/relationships/slide" Target="/ppt/slides/slide4.xml" Id="R7af286685eed46c2" /><Relationship Type="http://schemas.openxmlformats.org/officeDocument/2006/relationships/slide" Target="/ppt/slides/slide5.xml" Id="R95ea3b280e324e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dc5688eca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80fe18ade45ec" /><Relationship Type="http://schemas.openxmlformats.org/officeDocument/2006/relationships/theme" Target="/ppt/slideMasters/theme/theme1.xml" Id="R2c454ff36465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80fe18ade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3feb72be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ebfb6dcb141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e56b2e373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c4ff1affa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4f3cf88c4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GRINDAHEIM BYGG &amp; RESTAURERING Bøye Kvale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GRINDAHEIM BYGG &amp; RESTAURERING Bøye Kvale ble etablert [år] og holder til i Vang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Burmavegen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2975 Vang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91301314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post@grindaheim-bygg.no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