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54814079054b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5b2908831b4d6b"/>
  </p:sldMasterIdLst>
  <p:sldIdLst>
    <p:sldId xmlns:r="http://schemas.openxmlformats.org/officeDocument/2006/relationships" id="256" r:id="R0aeea677aa5440e7"/>
    <p:sldId xmlns:r="http://schemas.openxmlformats.org/officeDocument/2006/relationships" id="257" r:id="R6da7ea70307c4ea4"/>
    <p:sldId xmlns:r="http://schemas.openxmlformats.org/officeDocument/2006/relationships" id="258" r:id="R3ad2207317d34be0"/>
    <p:sldId xmlns:r="http://schemas.openxmlformats.org/officeDocument/2006/relationships" id="259" r:id="Rdbc5333572084694"/>
    <p:sldId xmlns:r="http://schemas.openxmlformats.org/officeDocument/2006/relationships" id="260" r:id="Rfcc4f4cfa77046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b2908831b4d6b" /><Relationship Type="http://schemas.openxmlformats.org/officeDocument/2006/relationships/slide" Target="/ppt/slides/slide1.xml" Id="R0aeea677aa5440e7" /><Relationship Type="http://schemas.openxmlformats.org/officeDocument/2006/relationships/slide" Target="/ppt/slides/slide2.xml" Id="R6da7ea70307c4ea4" /><Relationship Type="http://schemas.openxmlformats.org/officeDocument/2006/relationships/slide" Target="/ppt/slides/slide3.xml" Id="R3ad2207317d34be0" /><Relationship Type="http://schemas.openxmlformats.org/officeDocument/2006/relationships/slide" Target="/ppt/slides/slide4.xml" Id="Rdbc5333572084694" /><Relationship Type="http://schemas.openxmlformats.org/officeDocument/2006/relationships/slide" Target="/ppt/slides/slide5.xml" Id="Rfcc4f4cfa77046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fe404e45443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93121b00d4fbc" /><Relationship Type="http://schemas.openxmlformats.org/officeDocument/2006/relationships/theme" Target="/ppt/slideMasters/theme/theme1.xml" Id="R7489de339f7640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393121b00d4f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50ff52c524c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209dc98654a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b7aa5953248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33ffe78024f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d0285718c4f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BELOTECH Ing B Lorentsen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BELOTECH Ing B Lorentsen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BELOTECH Ing B Lorentsen ble etablert [år] og holder til i Hamnvik.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BELOTECH Ing B Lorentsen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BELOTECH Ing B Lorentsen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BELOTECH Ing B Lorentsen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9450 Hamnvik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belotech@gmail.com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www.belotech.no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971 235 012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BELOTECH Ing B Lorentsen</a:t>
            </a:r>
          </a:p>
        </p:txBody>
      </p:sp>
    </p:spTree>
  </p:cSld>
  <p:clrMapOvr>
    <a:masterClrMapping xmlns:a="http://schemas.openxmlformats.org/drawingml/2006/main"/>
  </p:clrMapOvr>
</p:sld>
</file>