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6ad0eca7b9649f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3e072c92095477a"/>
  </p:sldMasterIdLst>
  <p:sldIdLst>
    <p:sldId xmlns:r="http://schemas.openxmlformats.org/officeDocument/2006/relationships" id="256" r:id="R5aab6b9cbf2b4244"/>
    <p:sldId xmlns:r="http://schemas.openxmlformats.org/officeDocument/2006/relationships" id="257" r:id="R67530b37c8254c4a"/>
    <p:sldId xmlns:r="http://schemas.openxmlformats.org/officeDocument/2006/relationships" id="258" r:id="R193909135a7740ac"/>
    <p:sldId xmlns:r="http://schemas.openxmlformats.org/officeDocument/2006/relationships" id="259" r:id="R08a946e954774de8"/>
    <p:sldId xmlns:r="http://schemas.openxmlformats.org/officeDocument/2006/relationships" id="260" r:id="Rdf5e06a2144d43e6"/>
    <p:sldId xmlns:r="http://schemas.openxmlformats.org/officeDocument/2006/relationships" id="261" r:id="R0a1fed40af2640fb"/>
    <p:sldId xmlns:r="http://schemas.openxmlformats.org/officeDocument/2006/relationships" id="262" r:id="Rc30e02b7d2804be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3e072c92095477a" /><Relationship Type="http://schemas.openxmlformats.org/officeDocument/2006/relationships/slide" Target="/ppt/slides/slide1.xml" Id="R5aab6b9cbf2b4244" /><Relationship Type="http://schemas.openxmlformats.org/officeDocument/2006/relationships/slide" Target="/ppt/slides/slide2.xml" Id="R67530b37c8254c4a" /><Relationship Type="http://schemas.openxmlformats.org/officeDocument/2006/relationships/slide" Target="/ppt/slides/slide3.xml" Id="R193909135a7740ac" /><Relationship Type="http://schemas.openxmlformats.org/officeDocument/2006/relationships/slide" Target="/ppt/slides/slide4.xml" Id="R08a946e954774de8" /><Relationship Type="http://schemas.openxmlformats.org/officeDocument/2006/relationships/slide" Target="/ppt/slides/slide5.xml" Id="Rdf5e06a2144d43e6" /><Relationship Type="http://schemas.openxmlformats.org/officeDocument/2006/relationships/slide" Target="/ppt/slides/slide6.xml" Id="R0a1fed40af2640fb" /><Relationship Type="http://schemas.openxmlformats.org/officeDocument/2006/relationships/slide" Target="/ppt/slides/slide7.xml" Id="Rc30e02b7d2804be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0a3011a456a444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5e803aa8bb4f73" /><Relationship Type="http://schemas.openxmlformats.org/officeDocument/2006/relationships/theme" Target="/ppt/slideMasters/theme/theme1.xml" Id="R9077437fb52843c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75e803aa8bb4f7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0cdade96f64e8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85d457cf80489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9ace8bfb854b2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eac092d736488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b6ad0c538a49f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09cb5cb0c442a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cd57a1a3cf474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HELSOTEKET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HELSOTEKET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HELSOTEKET AS ble etablert [år] og holder til i Mandal.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HELSOTEKET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HELSOTEKET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HELSOTEKET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1 579 338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11 944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11 674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−447 431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289 142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HELSOTEKET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LIE CHRISTIAN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HELSOTEKET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Store Elvegate 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4514 Mandal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38 26 46 66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chrislie@c2i.net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971 234 113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HELSOTEKET AS</a:t>
            </a:r>
          </a:p>
        </p:txBody>
      </p:sp>
    </p:spTree>
  </p:cSld>
  <p:clrMapOvr>
    <a:masterClrMapping xmlns:a="http://schemas.openxmlformats.org/drawingml/2006/main"/>
  </p:clrMapOvr>
</p:sld>
</file>