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6e47eb8cda4b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c3e4a097064956"/>
  </p:sldMasterIdLst>
  <p:sldIdLst>
    <p:sldId xmlns:r="http://schemas.openxmlformats.org/officeDocument/2006/relationships" id="256" r:id="R6cd5f71c03a64cc7"/>
    <p:sldId xmlns:r="http://schemas.openxmlformats.org/officeDocument/2006/relationships" id="257" r:id="R3ec529b519c94649"/>
    <p:sldId xmlns:r="http://schemas.openxmlformats.org/officeDocument/2006/relationships" id="258" r:id="Rc3563b103ff34d76"/>
    <p:sldId xmlns:r="http://schemas.openxmlformats.org/officeDocument/2006/relationships" id="259" r:id="R569d83e22fe5438e"/>
    <p:sldId xmlns:r="http://schemas.openxmlformats.org/officeDocument/2006/relationships" id="260" r:id="R416a41f7fc2f48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3e4a097064956" /><Relationship Type="http://schemas.openxmlformats.org/officeDocument/2006/relationships/slide" Target="/ppt/slides/slide1.xml" Id="R6cd5f71c03a64cc7" /><Relationship Type="http://schemas.openxmlformats.org/officeDocument/2006/relationships/slide" Target="/ppt/slides/slide2.xml" Id="R3ec529b519c94649" /><Relationship Type="http://schemas.openxmlformats.org/officeDocument/2006/relationships/slide" Target="/ppt/slides/slide3.xml" Id="Rc3563b103ff34d76" /><Relationship Type="http://schemas.openxmlformats.org/officeDocument/2006/relationships/slide" Target="/ppt/slides/slide4.xml" Id="R569d83e22fe5438e" /><Relationship Type="http://schemas.openxmlformats.org/officeDocument/2006/relationships/slide" Target="/ppt/slides/slide5.xml" Id="R416a41f7fc2f48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d0fad6b4644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2ae63fc05462e" /><Relationship Type="http://schemas.openxmlformats.org/officeDocument/2006/relationships/theme" Target="/ppt/slideMasters/theme/theme1.xml" Id="Ra65d0575d9304a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d2ae63fc0546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db2eeeae14e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fe1385da24c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3431256d64e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61956a51345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d412f463143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EIENDOMSPLAN PROSJEKTINVEST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EIENDOMSPLAN PROSJEKTINVEST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