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c79338ea8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8217162d444e0"/>
  </p:sldMasterIdLst>
  <p:sldIdLst>
    <p:sldId xmlns:r="http://schemas.openxmlformats.org/officeDocument/2006/relationships" id="256" r:id="R0ef3f3d8f035488b"/>
    <p:sldId xmlns:r="http://schemas.openxmlformats.org/officeDocument/2006/relationships" id="257" r:id="R7a5c1e1e76f44e26"/>
    <p:sldId xmlns:r="http://schemas.openxmlformats.org/officeDocument/2006/relationships" id="258" r:id="R53608159dc3746c2"/>
    <p:sldId xmlns:r="http://schemas.openxmlformats.org/officeDocument/2006/relationships" id="259" r:id="Rb020f42bcbfb47cc"/>
    <p:sldId xmlns:r="http://schemas.openxmlformats.org/officeDocument/2006/relationships" id="260" r:id="R46b8ff81b453425f"/>
    <p:sldId xmlns:r="http://schemas.openxmlformats.org/officeDocument/2006/relationships" id="261" r:id="R3d5af9558d0f4e97"/>
    <p:sldId xmlns:r="http://schemas.openxmlformats.org/officeDocument/2006/relationships" id="262" r:id="Rf348d9587fc3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8217162d444e0" /><Relationship Type="http://schemas.openxmlformats.org/officeDocument/2006/relationships/slide" Target="/ppt/slides/slide1.xml" Id="R0ef3f3d8f035488b" /><Relationship Type="http://schemas.openxmlformats.org/officeDocument/2006/relationships/slide" Target="/ppt/slides/slide2.xml" Id="R7a5c1e1e76f44e26" /><Relationship Type="http://schemas.openxmlformats.org/officeDocument/2006/relationships/slide" Target="/ppt/slides/slide3.xml" Id="R53608159dc3746c2" /><Relationship Type="http://schemas.openxmlformats.org/officeDocument/2006/relationships/slide" Target="/ppt/slides/slide4.xml" Id="Rb020f42bcbfb47cc" /><Relationship Type="http://schemas.openxmlformats.org/officeDocument/2006/relationships/slide" Target="/ppt/slides/slide5.xml" Id="R46b8ff81b453425f" /><Relationship Type="http://schemas.openxmlformats.org/officeDocument/2006/relationships/slide" Target="/ppt/slides/slide6.xml" Id="R3d5af9558d0f4e97" /><Relationship Type="http://schemas.openxmlformats.org/officeDocument/2006/relationships/slide" Target="/ppt/slides/slide7.xml" Id="Rf348d9587fc3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f43d99bbd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f234e57f4df3" /><Relationship Type="http://schemas.openxmlformats.org/officeDocument/2006/relationships/theme" Target="/ppt/slideMasters/theme/theme1.xml" Id="Rdc860061b196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6f234e57f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a117d195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9a47b75da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76ffec48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3b61f8475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5b06afc5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6e832073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0e452d20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BARENTSFILM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BARENTSFILM AS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−1 152 247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 INGRID LILL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GAMMLENG JAN-ERIK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JOHN ARNE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ingrid@barentsfilm.no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BARENTSFILM AS</a:t>
            </a:r>
          </a:p>
        </p:txBody>
      </p:sp>
    </p:spTree>
  </p:cSld>
  <p:clrMapOvr>
    <a:masterClrMapping xmlns:a="http://schemas.openxmlformats.org/drawingml/2006/main"/>
  </p:clrMapOvr>
</p:sld>
</file>