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3ff45ebef948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bb662c89fe4f8a"/>
  </p:sldMasterIdLst>
  <p:sldIdLst>
    <p:sldId xmlns:r="http://schemas.openxmlformats.org/officeDocument/2006/relationships" id="256" r:id="R05822c0bf9794621"/>
    <p:sldId xmlns:r="http://schemas.openxmlformats.org/officeDocument/2006/relationships" id="257" r:id="Rd0a5c934d9dd4da9"/>
    <p:sldId xmlns:r="http://schemas.openxmlformats.org/officeDocument/2006/relationships" id="258" r:id="R160f2dedc33448e7"/>
    <p:sldId xmlns:r="http://schemas.openxmlformats.org/officeDocument/2006/relationships" id="259" r:id="R503124bdd0344b57"/>
    <p:sldId xmlns:r="http://schemas.openxmlformats.org/officeDocument/2006/relationships" id="260" r:id="Ra6220dc26693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b662c89fe4f8a" /><Relationship Type="http://schemas.openxmlformats.org/officeDocument/2006/relationships/slide" Target="/ppt/slides/slide1.xml" Id="R05822c0bf9794621" /><Relationship Type="http://schemas.openxmlformats.org/officeDocument/2006/relationships/slide" Target="/ppt/slides/slide2.xml" Id="Rd0a5c934d9dd4da9" /><Relationship Type="http://schemas.openxmlformats.org/officeDocument/2006/relationships/slide" Target="/ppt/slides/slide3.xml" Id="R160f2dedc33448e7" /><Relationship Type="http://schemas.openxmlformats.org/officeDocument/2006/relationships/slide" Target="/ppt/slides/slide4.xml" Id="R503124bdd0344b57" /><Relationship Type="http://schemas.openxmlformats.org/officeDocument/2006/relationships/slide" Target="/ppt/slides/slide5.xml" Id="Ra6220dc26693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078dddb3149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4fc8ff7d942fa" /><Relationship Type="http://schemas.openxmlformats.org/officeDocument/2006/relationships/theme" Target="/ppt/slideMasters/theme/theme1.xml" Id="Rd2f836be566742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f4fc8ff7d942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8db38507b4b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d40824ec542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689309964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2f65030324f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2c604a379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BOLIG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BOLIG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BOLIG OG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BOLIG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BOLIG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BOLIG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971 171 839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BOLIG OG EIENDOM AS</a:t>
            </a:r>
          </a:p>
        </p:txBody>
      </p:sp>
    </p:spTree>
  </p:cSld>
  <p:clrMapOvr>
    <a:masterClrMapping xmlns:a="http://schemas.openxmlformats.org/drawingml/2006/main"/>
  </p:clrMapOvr>
</p:sld>
</file>