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b5930caab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14ec4ebaa43c1"/>
  </p:sldMasterIdLst>
  <p:sldIdLst>
    <p:sldId xmlns:r="http://schemas.openxmlformats.org/officeDocument/2006/relationships" id="256" r:id="R586cb3757dd74560"/>
    <p:sldId xmlns:r="http://schemas.openxmlformats.org/officeDocument/2006/relationships" id="257" r:id="R6f0470d57153440c"/>
    <p:sldId xmlns:r="http://schemas.openxmlformats.org/officeDocument/2006/relationships" id="258" r:id="Rad1da15e6f7d4765"/>
    <p:sldId xmlns:r="http://schemas.openxmlformats.org/officeDocument/2006/relationships" id="259" r:id="R429224f8de364bad"/>
    <p:sldId xmlns:r="http://schemas.openxmlformats.org/officeDocument/2006/relationships" id="260" r:id="Reebe6ae2eb8d4316"/>
    <p:sldId xmlns:r="http://schemas.openxmlformats.org/officeDocument/2006/relationships" id="261" r:id="R2aa9d38c507c416f"/>
    <p:sldId xmlns:r="http://schemas.openxmlformats.org/officeDocument/2006/relationships" id="262" r:id="R2aca6b3c15e1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14ec4ebaa43c1" /><Relationship Type="http://schemas.openxmlformats.org/officeDocument/2006/relationships/slide" Target="/ppt/slides/slide1.xml" Id="R586cb3757dd74560" /><Relationship Type="http://schemas.openxmlformats.org/officeDocument/2006/relationships/slide" Target="/ppt/slides/slide2.xml" Id="R6f0470d57153440c" /><Relationship Type="http://schemas.openxmlformats.org/officeDocument/2006/relationships/slide" Target="/ppt/slides/slide3.xml" Id="Rad1da15e6f7d4765" /><Relationship Type="http://schemas.openxmlformats.org/officeDocument/2006/relationships/slide" Target="/ppt/slides/slide4.xml" Id="R429224f8de364bad" /><Relationship Type="http://schemas.openxmlformats.org/officeDocument/2006/relationships/slide" Target="/ppt/slides/slide5.xml" Id="Reebe6ae2eb8d4316" /><Relationship Type="http://schemas.openxmlformats.org/officeDocument/2006/relationships/slide" Target="/ppt/slides/slide6.xml" Id="R2aa9d38c507c416f" /><Relationship Type="http://schemas.openxmlformats.org/officeDocument/2006/relationships/slide" Target="/ppt/slides/slide7.xml" Id="R2aca6b3c15e1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e83e1f954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3da16f37f4796" /><Relationship Type="http://schemas.openxmlformats.org/officeDocument/2006/relationships/theme" Target="/ppt/slideMasters/theme/theme1.xml" Id="Ra2a303be0aec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23da16f37f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27a04b77643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618d03bbe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56d0b8f2044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0decdc92d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1229a57aa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042fa86d4b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d4324575045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TKS BYGG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49 613 828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1 995 470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13 553 587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62 119 001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SPEED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BJØRN TYVOLD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Skolmar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45 18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anita@tks-bygg.no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TKS BYGG AS</a:t>
            </a:r>
          </a:p>
        </p:txBody>
      </p:sp>
    </p:spTree>
  </p:cSld>
  <p:clrMapOvr>
    <a:masterClrMapping xmlns:a="http://schemas.openxmlformats.org/drawingml/2006/main"/>
  </p:clrMapOvr>
</p:sld>
</file>