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e759438944a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f9dfea8e0493d"/>
  </p:sldMasterIdLst>
  <p:sldIdLst>
    <p:sldId xmlns:r="http://schemas.openxmlformats.org/officeDocument/2006/relationships" id="256" r:id="R4742ac56fa6c4c78"/>
    <p:sldId xmlns:r="http://schemas.openxmlformats.org/officeDocument/2006/relationships" id="257" r:id="R1c861978181c466e"/>
    <p:sldId xmlns:r="http://schemas.openxmlformats.org/officeDocument/2006/relationships" id="258" r:id="Rce30cfc582374922"/>
    <p:sldId xmlns:r="http://schemas.openxmlformats.org/officeDocument/2006/relationships" id="259" r:id="Rb4f51dad702841fc"/>
    <p:sldId xmlns:r="http://schemas.openxmlformats.org/officeDocument/2006/relationships" id="260" r:id="R1d36939285724185"/>
    <p:sldId xmlns:r="http://schemas.openxmlformats.org/officeDocument/2006/relationships" id="261" r:id="R1e2e5124e7e74f17"/>
    <p:sldId xmlns:r="http://schemas.openxmlformats.org/officeDocument/2006/relationships" id="262" r:id="R9bd71efaccc0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f9dfea8e0493d" /><Relationship Type="http://schemas.openxmlformats.org/officeDocument/2006/relationships/slide" Target="/ppt/slides/slide1.xml" Id="R4742ac56fa6c4c78" /><Relationship Type="http://schemas.openxmlformats.org/officeDocument/2006/relationships/slide" Target="/ppt/slides/slide2.xml" Id="R1c861978181c466e" /><Relationship Type="http://schemas.openxmlformats.org/officeDocument/2006/relationships/slide" Target="/ppt/slides/slide3.xml" Id="Rce30cfc582374922" /><Relationship Type="http://schemas.openxmlformats.org/officeDocument/2006/relationships/slide" Target="/ppt/slides/slide4.xml" Id="Rb4f51dad702841fc" /><Relationship Type="http://schemas.openxmlformats.org/officeDocument/2006/relationships/slide" Target="/ppt/slides/slide5.xml" Id="R1d36939285724185" /><Relationship Type="http://schemas.openxmlformats.org/officeDocument/2006/relationships/slide" Target="/ppt/slides/slide6.xml" Id="R1e2e5124e7e74f17" /><Relationship Type="http://schemas.openxmlformats.org/officeDocument/2006/relationships/slide" Target="/ppt/slides/slide7.xml" Id="R9bd71efaccc0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e0e48c2f644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ab8eaa1614598" /><Relationship Type="http://schemas.openxmlformats.org/officeDocument/2006/relationships/theme" Target="/ppt/slideMasters/theme/theme1.xml" Id="Rc6ba48a6d8bc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ab8eaa161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4b33375dc4d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04a25853c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078a6198149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7861f04784e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88d4d5cfe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40409dff7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8760c65ba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