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77ea3678d44b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ecebe5637e416d"/>
  </p:sldMasterIdLst>
  <p:sldIdLst>
    <p:sldId xmlns:r="http://schemas.openxmlformats.org/officeDocument/2006/relationships" id="256" r:id="R2bf27ae29f6a4f32"/>
    <p:sldId xmlns:r="http://schemas.openxmlformats.org/officeDocument/2006/relationships" id="257" r:id="R0023f545345d4bb4"/>
    <p:sldId xmlns:r="http://schemas.openxmlformats.org/officeDocument/2006/relationships" id="258" r:id="R4f7bf54b82a148b2"/>
    <p:sldId xmlns:r="http://schemas.openxmlformats.org/officeDocument/2006/relationships" id="259" r:id="R1b2be884c4d54307"/>
    <p:sldId xmlns:r="http://schemas.openxmlformats.org/officeDocument/2006/relationships" id="260" r:id="R999b2faa71f24209"/>
    <p:sldId xmlns:r="http://schemas.openxmlformats.org/officeDocument/2006/relationships" id="261" r:id="Rfc3ee6931e8f4fb1"/>
    <p:sldId xmlns:r="http://schemas.openxmlformats.org/officeDocument/2006/relationships" id="262" r:id="R13df9fea496c45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ecebe5637e416d" /><Relationship Type="http://schemas.openxmlformats.org/officeDocument/2006/relationships/slide" Target="/ppt/slides/slide1.xml" Id="R2bf27ae29f6a4f32" /><Relationship Type="http://schemas.openxmlformats.org/officeDocument/2006/relationships/slide" Target="/ppt/slides/slide2.xml" Id="R0023f545345d4bb4" /><Relationship Type="http://schemas.openxmlformats.org/officeDocument/2006/relationships/slide" Target="/ppt/slides/slide3.xml" Id="R4f7bf54b82a148b2" /><Relationship Type="http://schemas.openxmlformats.org/officeDocument/2006/relationships/slide" Target="/ppt/slides/slide4.xml" Id="R1b2be884c4d54307" /><Relationship Type="http://schemas.openxmlformats.org/officeDocument/2006/relationships/slide" Target="/ppt/slides/slide5.xml" Id="R999b2faa71f24209" /><Relationship Type="http://schemas.openxmlformats.org/officeDocument/2006/relationships/slide" Target="/ppt/slides/slide6.xml" Id="Rfc3ee6931e8f4fb1" /><Relationship Type="http://schemas.openxmlformats.org/officeDocument/2006/relationships/slide" Target="/ppt/slides/slide7.xml" Id="R13df9fea496c45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7661c5661549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e1590dbfde4bf7" /><Relationship Type="http://schemas.openxmlformats.org/officeDocument/2006/relationships/theme" Target="/ppt/slideMasters/theme/theme1.xml" Id="R342a9d5382fa4f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e1590dbfde4b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38c72db12d4a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c38a35254241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12dfae2c2a4c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5bbf264a2540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08a1b2368e47b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159371a3c5403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df0b82c3364b5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KSB 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KSB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KSB UTVIKLING AS ble etablert [år] og holder til i Grimstad.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KSB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KSB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KSB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3 800 000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337 823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728 668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4 253 600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6 056 214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KSB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JAKOBSEN BERNT  –  64,0 %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JAKOBSEN KRISTIN BELGEN  –  18,0 %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JAKOBSEN SISSEL BELGEN  –  18,0 %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KSB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Dybedalsveien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4877 Grimstad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91 12 82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bernt-ja@online.no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971 070 439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KSB UTVIKLING AS</a:t>
            </a:r>
          </a:p>
        </p:txBody>
      </p:sp>
    </p:spTree>
  </p:cSld>
  <p:clrMapOvr>
    <a:masterClrMapping xmlns:a="http://schemas.openxmlformats.org/drawingml/2006/main"/>
  </p:clrMapOvr>
</p:sld>
</file>