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bea5f13e345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a73b09ef6402a"/>
  </p:sldMasterIdLst>
  <p:sldIdLst>
    <p:sldId xmlns:r="http://schemas.openxmlformats.org/officeDocument/2006/relationships" id="256" r:id="R1b83fadeed2b4dfe"/>
    <p:sldId xmlns:r="http://schemas.openxmlformats.org/officeDocument/2006/relationships" id="257" r:id="Rd659f477c86d4360"/>
    <p:sldId xmlns:r="http://schemas.openxmlformats.org/officeDocument/2006/relationships" id="258" r:id="R1eefcd3fe78544de"/>
    <p:sldId xmlns:r="http://schemas.openxmlformats.org/officeDocument/2006/relationships" id="259" r:id="R961b0489167d4a7e"/>
    <p:sldId xmlns:r="http://schemas.openxmlformats.org/officeDocument/2006/relationships" id="260" r:id="R62fcfffd427846b1"/>
    <p:sldId xmlns:r="http://schemas.openxmlformats.org/officeDocument/2006/relationships" id="261" r:id="Race9c6c5e28e4f3a"/>
    <p:sldId xmlns:r="http://schemas.openxmlformats.org/officeDocument/2006/relationships" id="262" r:id="R97e6c303a9d5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a73b09ef6402a" /><Relationship Type="http://schemas.openxmlformats.org/officeDocument/2006/relationships/slide" Target="/ppt/slides/slide1.xml" Id="R1b83fadeed2b4dfe" /><Relationship Type="http://schemas.openxmlformats.org/officeDocument/2006/relationships/slide" Target="/ppt/slides/slide2.xml" Id="Rd659f477c86d4360" /><Relationship Type="http://schemas.openxmlformats.org/officeDocument/2006/relationships/slide" Target="/ppt/slides/slide3.xml" Id="R1eefcd3fe78544de" /><Relationship Type="http://schemas.openxmlformats.org/officeDocument/2006/relationships/slide" Target="/ppt/slides/slide4.xml" Id="R961b0489167d4a7e" /><Relationship Type="http://schemas.openxmlformats.org/officeDocument/2006/relationships/slide" Target="/ppt/slides/slide5.xml" Id="R62fcfffd427846b1" /><Relationship Type="http://schemas.openxmlformats.org/officeDocument/2006/relationships/slide" Target="/ppt/slides/slide6.xml" Id="Race9c6c5e28e4f3a" /><Relationship Type="http://schemas.openxmlformats.org/officeDocument/2006/relationships/slide" Target="/ppt/slides/slide7.xml" Id="R97e6c303a9d5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c03bb2283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dedf02f814598" /><Relationship Type="http://schemas.openxmlformats.org/officeDocument/2006/relationships/theme" Target="/ppt/slideMasters/theme/theme1.xml" Id="Rb72c914f4265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dedf02f81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398ecaf19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7dcac91f3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bec98283948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feb13535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f29546ae447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d9f0d253b43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bee2d71f4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