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66fb7693af46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834cbb4ad64b32"/>
  </p:sldMasterIdLst>
  <p:sldIdLst>
    <p:sldId xmlns:r="http://schemas.openxmlformats.org/officeDocument/2006/relationships" id="256" r:id="R67452c76a92f42bb"/>
    <p:sldId xmlns:r="http://schemas.openxmlformats.org/officeDocument/2006/relationships" id="257" r:id="Rf45ce1872d194712"/>
    <p:sldId xmlns:r="http://schemas.openxmlformats.org/officeDocument/2006/relationships" id="258" r:id="R3c9211e82fd141c7"/>
    <p:sldId xmlns:r="http://schemas.openxmlformats.org/officeDocument/2006/relationships" id="259" r:id="R21c126ded7fe4e98"/>
    <p:sldId xmlns:r="http://schemas.openxmlformats.org/officeDocument/2006/relationships" id="260" r:id="R24b12d58430b436f"/>
    <p:sldId xmlns:r="http://schemas.openxmlformats.org/officeDocument/2006/relationships" id="261" r:id="R405975dd47d54a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34cbb4ad64b32" /><Relationship Type="http://schemas.openxmlformats.org/officeDocument/2006/relationships/slide" Target="/ppt/slides/slide1.xml" Id="R67452c76a92f42bb" /><Relationship Type="http://schemas.openxmlformats.org/officeDocument/2006/relationships/slide" Target="/ppt/slides/slide2.xml" Id="Rf45ce1872d194712" /><Relationship Type="http://schemas.openxmlformats.org/officeDocument/2006/relationships/slide" Target="/ppt/slides/slide3.xml" Id="R3c9211e82fd141c7" /><Relationship Type="http://schemas.openxmlformats.org/officeDocument/2006/relationships/slide" Target="/ppt/slides/slide4.xml" Id="R21c126ded7fe4e98" /><Relationship Type="http://schemas.openxmlformats.org/officeDocument/2006/relationships/slide" Target="/ppt/slides/slide5.xml" Id="R24b12d58430b436f" /><Relationship Type="http://schemas.openxmlformats.org/officeDocument/2006/relationships/slide" Target="/ppt/slides/slide6.xml" Id="R405975dd47d54a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fd5eb30af4f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903fb0a8b4635" /><Relationship Type="http://schemas.openxmlformats.org/officeDocument/2006/relationships/theme" Target="/ppt/slideMasters/theme/theme1.xml" Id="R685a43d923e844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5903fb0a8b46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21f432202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b33ae1b8d4b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12556ced544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1fdc00f6b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e3dcb67a8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e43b7224747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NORMISJON REGION ROGALAND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NORMISJON REGION ROGALAND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46 829 629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9 703 634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10 948 865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54 177 587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71 312 897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Tjensvollveien 44A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27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region.rogaland@normisjon.no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971 038 071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