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93b07e3c6a43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278639f28d41d4"/>
  </p:sldMasterIdLst>
  <p:sldIdLst>
    <p:sldId xmlns:r="http://schemas.openxmlformats.org/officeDocument/2006/relationships" id="256" r:id="R1de3b9b2bfcb44d7"/>
    <p:sldId xmlns:r="http://schemas.openxmlformats.org/officeDocument/2006/relationships" id="257" r:id="Rabc7c7c15be34f72"/>
    <p:sldId xmlns:r="http://schemas.openxmlformats.org/officeDocument/2006/relationships" id="258" r:id="Rd40a8982087640fa"/>
    <p:sldId xmlns:r="http://schemas.openxmlformats.org/officeDocument/2006/relationships" id="259" r:id="R3c6abded99d04546"/>
    <p:sldId xmlns:r="http://schemas.openxmlformats.org/officeDocument/2006/relationships" id="260" r:id="Rb4884534840a4803"/>
    <p:sldId xmlns:r="http://schemas.openxmlformats.org/officeDocument/2006/relationships" id="261" r:id="Rafea5644249940d3"/>
    <p:sldId xmlns:r="http://schemas.openxmlformats.org/officeDocument/2006/relationships" id="262" r:id="Re33800be458049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278639f28d41d4" /><Relationship Type="http://schemas.openxmlformats.org/officeDocument/2006/relationships/slide" Target="/ppt/slides/slide1.xml" Id="R1de3b9b2bfcb44d7" /><Relationship Type="http://schemas.openxmlformats.org/officeDocument/2006/relationships/slide" Target="/ppt/slides/slide2.xml" Id="Rabc7c7c15be34f72" /><Relationship Type="http://schemas.openxmlformats.org/officeDocument/2006/relationships/slide" Target="/ppt/slides/slide3.xml" Id="Rd40a8982087640fa" /><Relationship Type="http://schemas.openxmlformats.org/officeDocument/2006/relationships/slide" Target="/ppt/slides/slide4.xml" Id="R3c6abded99d04546" /><Relationship Type="http://schemas.openxmlformats.org/officeDocument/2006/relationships/slide" Target="/ppt/slides/slide5.xml" Id="Rb4884534840a4803" /><Relationship Type="http://schemas.openxmlformats.org/officeDocument/2006/relationships/slide" Target="/ppt/slides/slide6.xml" Id="Rafea5644249940d3" /><Relationship Type="http://schemas.openxmlformats.org/officeDocument/2006/relationships/slide" Target="/ppt/slides/slide7.xml" Id="Re33800be458049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4f540789ba44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76f2c51044376" /><Relationship Type="http://schemas.openxmlformats.org/officeDocument/2006/relationships/theme" Target="/ppt/slideMasters/theme/theme1.xml" Id="R8af61176273b4e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d76f2c510443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a61b233a843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54d9f6d544a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9d20e0a2248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0b228cea34e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2a493475e46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1d0ab77ae46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9b0ae4f394b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 BAKERI OG KONDITORI EIENDOM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1 041 341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GUNVOR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