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1a19e78e0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e7f1615ca46cb"/>
  </p:sldMasterIdLst>
  <p:sldIdLst>
    <p:sldId xmlns:r="http://schemas.openxmlformats.org/officeDocument/2006/relationships" id="256" r:id="R4162836c77d043f8"/>
    <p:sldId xmlns:r="http://schemas.openxmlformats.org/officeDocument/2006/relationships" id="257" r:id="Rc98d12398c25403f"/>
    <p:sldId xmlns:r="http://schemas.openxmlformats.org/officeDocument/2006/relationships" id="258" r:id="R47378f7f5d7d4f11"/>
    <p:sldId xmlns:r="http://schemas.openxmlformats.org/officeDocument/2006/relationships" id="259" r:id="R3e110902f0d7498a"/>
    <p:sldId xmlns:r="http://schemas.openxmlformats.org/officeDocument/2006/relationships" id="260" r:id="R8150b5fd84d0452c"/>
    <p:sldId xmlns:r="http://schemas.openxmlformats.org/officeDocument/2006/relationships" id="261" r:id="R1cbcbba9a68341be"/>
    <p:sldId xmlns:r="http://schemas.openxmlformats.org/officeDocument/2006/relationships" id="262" r:id="Rd54645e36a45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e7f1615ca46cb" /><Relationship Type="http://schemas.openxmlformats.org/officeDocument/2006/relationships/slide" Target="/ppt/slides/slide1.xml" Id="R4162836c77d043f8" /><Relationship Type="http://schemas.openxmlformats.org/officeDocument/2006/relationships/slide" Target="/ppt/slides/slide2.xml" Id="Rc98d12398c25403f" /><Relationship Type="http://schemas.openxmlformats.org/officeDocument/2006/relationships/slide" Target="/ppt/slides/slide3.xml" Id="R47378f7f5d7d4f11" /><Relationship Type="http://schemas.openxmlformats.org/officeDocument/2006/relationships/slide" Target="/ppt/slides/slide4.xml" Id="R3e110902f0d7498a" /><Relationship Type="http://schemas.openxmlformats.org/officeDocument/2006/relationships/slide" Target="/ppt/slides/slide5.xml" Id="R8150b5fd84d0452c" /><Relationship Type="http://schemas.openxmlformats.org/officeDocument/2006/relationships/slide" Target="/ppt/slides/slide6.xml" Id="R1cbcbba9a68341be" /><Relationship Type="http://schemas.openxmlformats.org/officeDocument/2006/relationships/slide" Target="/ppt/slides/slide7.xml" Id="Rd54645e36a45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2b4a1ade445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6ca61d9cc4d76" /><Relationship Type="http://schemas.openxmlformats.org/officeDocument/2006/relationships/theme" Target="/ppt/slideMasters/theme/theme1.xml" Id="R97f1db567157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6ca61d9cc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66542540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1d43fcd3b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fa310ef83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97efb573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10f38ec05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7a2c9436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0560947b48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BAKERI OG KONDITORI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BAKERI OG KONDITORI EIENDOM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8 572 446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FISKÅ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Barkvedvegen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64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gunvor@ryfylkebakeri.no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