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9ba0c7c58e47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3879d3f4044e91"/>
  </p:sldMasterIdLst>
  <p:sldIdLst>
    <p:sldId xmlns:r="http://schemas.openxmlformats.org/officeDocument/2006/relationships" id="256" r:id="R80330db379824bdc"/>
    <p:sldId xmlns:r="http://schemas.openxmlformats.org/officeDocument/2006/relationships" id="257" r:id="Rd3db46cb059a4207"/>
    <p:sldId xmlns:r="http://schemas.openxmlformats.org/officeDocument/2006/relationships" id="258" r:id="R13204dbc7c97451b"/>
    <p:sldId xmlns:r="http://schemas.openxmlformats.org/officeDocument/2006/relationships" id="259" r:id="Red84969641c94704"/>
    <p:sldId xmlns:r="http://schemas.openxmlformats.org/officeDocument/2006/relationships" id="260" r:id="Ra82cd07934b04c30"/>
    <p:sldId xmlns:r="http://schemas.openxmlformats.org/officeDocument/2006/relationships" id="261" r:id="Rd980cf04e4024268"/>
    <p:sldId xmlns:r="http://schemas.openxmlformats.org/officeDocument/2006/relationships" id="262" r:id="R656f7ffbc2b84e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3879d3f4044e91" /><Relationship Type="http://schemas.openxmlformats.org/officeDocument/2006/relationships/slide" Target="/ppt/slides/slide1.xml" Id="R80330db379824bdc" /><Relationship Type="http://schemas.openxmlformats.org/officeDocument/2006/relationships/slide" Target="/ppt/slides/slide2.xml" Id="Rd3db46cb059a4207" /><Relationship Type="http://schemas.openxmlformats.org/officeDocument/2006/relationships/slide" Target="/ppt/slides/slide3.xml" Id="R13204dbc7c97451b" /><Relationship Type="http://schemas.openxmlformats.org/officeDocument/2006/relationships/slide" Target="/ppt/slides/slide4.xml" Id="Red84969641c94704" /><Relationship Type="http://schemas.openxmlformats.org/officeDocument/2006/relationships/slide" Target="/ppt/slides/slide5.xml" Id="Ra82cd07934b04c30" /><Relationship Type="http://schemas.openxmlformats.org/officeDocument/2006/relationships/slide" Target="/ppt/slides/slide6.xml" Id="Rd980cf04e4024268" /><Relationship Type="http://schemas.openxmlformats.org/officeDocument/2006/relationships/slide" Target="/ppt/slides/slide7.xml" Id="R656f7ffbc2b84e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abd65856cf44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e99457d0d14a8a" /><Relationship Type="http://schemas.openxmlformats.org/officeDocument/2006/relationships/theme" Target="/ppt/slideMasters/theme/theme1.xml" Id="Rff54445f933644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e99457d0d14a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6684c78e8545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bd0e89482b4a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885ba3d2b547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a5f6ae10744a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c1f017fb7943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977a72824d47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93ff18fa542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SCANDINAVIAN COSMETICS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SCANDINAVIAN COSMETICS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416 657 564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2 776 377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2 647 310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83 515 271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187 161 447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SCANDINAVIAN COSMETICS NORWAY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Lilleakerveien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22132600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971 003 839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