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b408bb771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3bf6473584260"/>
  </p:sldMasterIdLst>
  <p:sldIdLst>
    <p:sldId xmlns:r="http://schemas.openxmlformats.org/officeDocument/2006/relationships" id="256" r:id="R65fe4f1e2e2548a6"/>
    <p:sldId xmlns:r="http://schemas.openxmlformats.org/officeDocument/2006/relationships" id="257" r:id="R1d9354ec6bce4800"/>
    <p:sldId xmlns:r="http://schemas.openxmlformats.org/officeDocument/2006/relationships" id="258" r:id="R986a57079395479a"/>
    <p:sldId xmlns:r="http://schemas.openxmlformats.org/officeDocument/2006/relationships" id="259" r:id="Rcfc3706964804da9"/>
    <p:sldId xmlns:r="http://schemas.openxmlformats.org/officeDocument/2006/relationships" id="260" r:id="R23618bd63c014471"/>
    <p:sldId xmlns:r="http://schemas.openxmlformats.org/officeDocument/2006/relationships" id="261" r:id="R0aee172c99ef47b4"/>
    <p:sldId xmlns:r="http://schemas.openxmlformats.org/officeDocument/2006/relationships" id="262" r:id="R55f9ef3730b9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3bf6473584260" /><Relationship Type="http://schemas.openxmlformats.org/officeDocument/2006/relationships/slide" Target="/ppt/slides/slide1.xml" Id="R65fe4f1e2e2548a6" /><Relationship Type="http://schemas.openxmlformats.org/officeDocument/2006/relationships/slide" Target="/ppt/slides/slide2.xml" Id="R1d9354ec6bce4800" /><Relationship Type="http://schemas.openxmlformats.org/officeDocument/2006/relationships/slide" Target="/ppt/slides/slide3.xml" Id="R986a57079395479a" /><Relationship Type="http://schemas.openxmlformats.org/officeDocument/2006/relationships/slide" Target="/ppt/slides/slide4.xml" Id="Rcfc3706964804da9" /><Relationship Type="http://schemas.openxmlformats.org/officeDocument/2006/relationships/slide" Target="/ppt/slides/slide5.xml" Id="R23618bd63c014471" /><Relationship Type="http://schemas.openxmlformats.org/officeDocument/2006/relationships/slide" Target="/ppt/slides/slide6.xml" Id="R0aee172c99ef47b4" /><Relationship Type="http://schemas.openxmlformats.org/officeDocument/2006/relationships/slide" Target="/ppt/slides/slide7.xml" Id="R55f9ef3730b9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486e4dfd3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9ea1adcc44bf4" /><Relationship Type="http://schemas.openxmlformats.org/officeDocument/2006/relationships/theme" Target="/ppt/slideMasters/theme/theme1.xml" Id="Re22f49180df5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9ea1adcc4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7d541deca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1c96f7e61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956b73c1543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677fc953d4b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5ea943f2042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79645c2c242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34950ce7d4b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