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9736cd1724d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4aef47c424f4e"/>
  </p:sldMasterIdLst>
  <p:sldIdLst>
    <p:sldId xmlns:r="http://schemas.openxmlformats.org/officeDocument/2006/relationships" id="256" r:id="Re8e6edc7b38240d1"/>
    <p:sldId xmlns:r="http://schemas.openxmlformats.org/officeDocument/2006/relationships" id="257" r:id="R79ed54e9a91f4461"/>
    <p:sldId xmlns:r="http://schemas.openxmlformats.org/officeDocument/2006/relationships" id="258" r:id="R4efbe74385224743"/>
    <p:sldId xmlns:r="http://schemas.openxmlformats.org/officeDocument/2006/relationships" id="259" r:id="R6f8f3f4fcc5e4270"/>
    <p:sldId xmlns:r="http://schemas.openxmlformats.org/officeDocument/2006/relationships" id="260" r:id="Rbb871b2b8b374675"/>
    <p:sldId xmlns:r="http://schemas.openxmlformats.org/officeDocument/2006/relationships" id="261" r:id="R16d2de6016694da6"/>
    <p:sldId xmlns:r="http://schemas.openxmlformats.org/officeDocument/2006/relationships" id="262" r:id="R6f1dcd0ffa88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4aef47c424f4e" /><Relationship Type="http://schemas.openxmlformats.org/officeDocument/2006/relationships/slide" Target="/ppt/slides/slide1.xml" Id="Re8e6edc7b38240d1" /><Relationship Type="http://schemas.openxmlformats.org/officeDocument/2006/relationships/slide" Target="/ppt/slides/slide2.xml" Id="R79ed54e9a91f4461" /><Relationship Type="http://schemas.openxmlformats.org/officeDocument/2006/relationships/slide" Target="/ppt/slides/slide3.xml" Id="R4efbe74385224743" /><Relationship Type="http://schemas.openxmlformats.org/officeDocument/2006/relationships/slide" Target="/ppt/slides/slide4.xml" Id="R6f8f3f4fcc5e4270" /><Relationship Type="http://schemas.openxmlformats.org/officeDocument/2006/relationships/slide" Target="/ppt/slides/slide5.xml" Id="Rbb871b2b8b374675" /><Relationship Type="http://schemas.openxmlformats.org/officeDocument/2006/relationships/slide" Target="/ppt/slides/slide6.xml" Id="R16d2de6016694da6" /><Relationship Type="http://schemas.openxmlformats.org/officeDocument/2006/relationships/slide" Target="/ppt/slides/slide7.xml" Id="R6f1dcd0ffa88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f5231d60b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6bc3fbc124b71" /><Relationship Type="http://schemas.openxmlformats.org/officeDocument/2006/relationships/theme" Target="/ppt/slideMasters/theme/theme1.xml" Id="R99bef48ed0d1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56bc3fbc124b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7210152eb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964a3bc4f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2af42b0d1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174b4ffd24b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3f255b644f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b4db525f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594e7468f45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