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3d4e3f5c48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a1a93354b4e6e"/>
  </p:sldMasterIdLst>
  <p:sldIdLst>
    <p:sldId xmlns:r="http://schemas.openxmlformats.org/officeDocument/2006/relationships" id="256" r:id="Rc29dec315dc24c72"/>
    <p:sldId xmlns:r="http://schemas.openxmlformats.org/officeDocument/2006/relationships" id="257" r:id="Rd7d1ba640c7d478f"/>
    <p:sldId xmlns:r="http://schemas.openxmlformats.org/officeDocument/2006/relationships" id="258" r:id="R53fcc5cc58c949ed"/>
    <p:sldId xmlns:r="http://schemas.openxmlformats.org/officeDocument/2006/relationships" id="259" r:id="R5815a00975ea450e"/>
    <p:sldId xmlns:r="http://schemas.openxmlformats.org/officeDocument/2006/relationships" id="260" r:id="R635057dca1f04788"/>
    <p:sldId xmlns:r="http://schemas.openxmlformats.org/officeDocument/2006/relationships" id="261" r:id="R62b3cebcbbd64473"/>
    <p:sldId xmlns:r="http://schemas.openxmlformats.org/officeDocument/2006/relationships" id="262" r:id="R6a04cea1c80d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a1a93354b4e6e" /><Relationship Type="http://schemas.openxmlformats.org/officeDocument/2006/relationships/slide" Target="/ppt/slides/slide1.xml" Id="Rc29dec315dc24c72" /><Relationship Type="http://schemas.openxmlformats.org/officeDocument/2006/relationships/slide" Target="/ppt/slides/slide2.xml" Id="Rd7d1ba640c7d478f" /><Relationship Type="http://schemas.openxmlformats.org/officeDocument/2006/relationships/slide" Target="/ppt/slides/slide3.xml" Id="R53fcc5cc58c949ed" /><Relationship Type="http://schemas.openxmlformats.org/officeDocument/2006/relationships/slide" Target="/ppt/slides/slide4.xml" Id="R5815a00975ea450e" /><Relationship Type="http://schemas.openxmlformats.org/officeDocument/2006/relationships/slide" Target="/ppt/slides/slide5.xml" Id="R635057dca1f04788" /><Relationship Type="http://schemas.openxmlformats.org/officeDocument/2006/relationships/slide" Target="/ppt/slides/slide6.xml" Id="R62b3cebcbbd64473" /><Relationship Type="http://schemas.openxmlformats.org/officeDocument/2006/relationships/slide" Target="/ppt/slides/slide7.xml" Id="R6a04cea1c80d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f8fde914a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4c29b095d4605" /><Relationship Type="http://schemas.openxmlformats.org/officeDocument/2006/relationships/theme" Target="/ppt/slideMasters/theme/theme1.xml" Id="R5085451b5b224e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4c29b095d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bcbb80ebc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a01b99226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35f05cadd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761860716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8286980ef4a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31546584f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be432e05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REKLAMESERVICE VESTFOLD-TELEMARK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REKLAMESERVICE VESTFOLD-TELEMARK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23 101 979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INVEST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PYK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ANDERS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LEVI ANGELSEN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KAPSTAD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GUSTAVSEN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