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a25437e0f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a6dad043ec4dfe"/>
  </p:sldMasterIdLst>
  <p:sldIdLst>
    <p:sldId xmlns:r="http://schemas.openxmlformats.org/officeDocument/2006/relationships" id="256" r:id="Rb027b5c2360c4fec"/>
    <p:sldId xmlns:r="http://schemas.openxmlformats.org/officeDocument/2006/relationships" id="257" r:id="R27d9d08c78264082"/>
    <p:sldId xmlns:r="http://schemas.openxmlformats.org/officeDocument/2006/relationships" id="258" r:id="R3c95638926524fdf"/>
    <p:sldId xmlns:r="http://schemas.openxmlformats.org/officeDocument/2006/relationships" id="259" r:id="Rbcc771939c1e4b9a"/>
    <p:sldId xmlns:r="http://schemas.openxmlformats.org/officeDocument/2006/relationships" id="260" r:id="Ra4a44670ab994349"/>
    <p:sldId xmlns:r="http://schemas.openxmlformats.org/officeDocument/2006/relationships" id="261" r:id="R95ae58a336ad42b0"/>
    <p:sldId xmlns:r="http://schemas.openxmlformats.org/officeDocument/2006/relationships" id="262" r:id="R212baf86c4c6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6dad043ec4dfe" /><Relationship Type="http://schemas.openxmlformats.org/officeDocument/2006/relationships/slide" Target="/ppt/slides/slide1.xml" Id="Rb027b5c2360c4fec" /><Relationship Type="http://schemas.openxmlformats.org/officeDocument/2006/relationships/slide" Target="/ppt/slides/slide2.xml" Id="R27d9d08c78264082" /><Relationship Type="http://schemas.openxmlformats.org/officeDocument/2006/relationships/slide" Target="/ppt/slides/slide3.xml" Id="R3c95638926524fdf" /><Relationship Type="http://schemas.openxmlformats.org/officeDocument/2006/relationships/slide" Target="/ppt/slides/slide4.xml" Id="Rbcc771939c1e4b9a" /><Relationship Type="http://schemas.openxmlformats.org/officeDocument/2006/relationships/slide" Target="/ppt/slides/slide5.xml" Id="Ra4a44670ab994349" /><Relationship Type="http://schemas.openxmlformats.org/officeDocument/2006/relationships/slide" Target="/ppt/slides/slide6.xml" Id="R95ae58a336ad42b0" /><Relationship Type="http://schemas.openxmlformats.org/officeDocument/2006/relationships/slide" Target="/ppt/slides/slide7.xml" Id="R212baf86c4c6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2d0a7cd7b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f87ff427e45cb" /><Relationship Type="http://schemas.openxmlformats.org/officeDocument/2006/relationships/theme" Target="/ppt/slideMasters/theme/theme1.xml" Id="R4dd0bfde0017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f87ff427e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3d7cd85b0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8b049e30340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c22da2f3d4a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b6e6e48eb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188d82adf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2c5fb414049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e1c42bbb84b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ULLINVEIEN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ULLINVEIEN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13 143 288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HACHAN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Yttersø Forvaltning AS, Elveveien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16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