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b1832c77414b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270fe925f341ac"/>
  </p:sldMasterIdLst>
  <p:sldIdLst>
    <p:sldId xmlns:r="http://schemas.openxmlformats.org/officeDocument/2006/relationships" id="256" r:id="R973ce10347c54c4a"/>
    <p:sldId xmlns:r="http://schemas.openxmlformats.org/officeDocument/2006/relationships" id="257" r:id="R3accf09318cf41fa"/>
    <p:sldId xmlns:r="http://schemas.openxmlformats.org/officeDocument/2006/relationships" id="258" r:id="R273fd89989954bed"/>
    <p:sldId xmlns:r="http://schemas.openxmlformats.org/officeDocument/2006/relationships" id="259" r:id="Rb835f4af1a9142af"/>
    <p:sldId xmlns:r="http://schemas.openxmlformats.org/officeDocument/2006/relationships" id="260" r:id="Rae17a300a00e4726"/>
    <p:sldId xmlns:r="http://schemas.openxmlformats.org/officeDocument/2006/relationships" id="261" r:id="R58d85e14aaad4aac"/>
    <p:sldId xmlns:r="http://schemas.openxmlformats.org/officeDocument/2006/relationships" id="262" r:id="R4dd48fe187f84d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270fe925f341ac" /><Relationship Type="http://schemas.openxmlformats.org/officeDocument/2006/relationships/slide" Target="/ppt/slides/slide1.xml" Id="R973ce10347c54c4a" /><Relationship Type="http://schemas.openxmlformats.org/officeDocument/2006/relationships/slide" Target="/ppt/slides/slide2.xml" Id="R3accf09318cf41fa" /><Relationship Type="http://schemas.openxmlformats.org/officeDocument/2006/relationships/slide" Target="/ppt/slides/slide3.xml" Id="R273fd89989954bed" /><Relationship Type="http://schemas.openxmlformats.org/officeDocument/2006/relationships/slide" Target="/ppt/slides/slide4.xml" Id="Rb835f4af1a9142af" /><Relationship Type="http://schemas.openxmlformats.org/officeDocument/2006/relationships/slide" Target="/ppt/slides/slide5.xml" Id="Rae17a300a00e4726" /><Relationship Type="http://schemas.openxmlformats.org/officeDocument/2006/relationships/slide" Target="/ppt/slides/slide6.xml" Id="R58d85e14aaad4aac" /><Relationship Type="http://schemas.openxmlformats.org/officeDocument/2006/relationships/slide" Target="/ppt/slides/slide7.xml" Id="R4dd48fe187f84d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7bd2f2f59248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ff450057b3400e" /><Relationship Type="http://schemas.openxmlformats.org/officeDocument/2006/relationships/theme" Target="/ppt/slideMasters/theme/theme1.xml" Id="R74cdd2d2f62c43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ff450057b340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c7e9a2e7b648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f2a92140ef4c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8cf394137240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408570199140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fffcdcf2a740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83b1ac89084bb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49cdeb72ab43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KLIMATEKNIKK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KLIMATEKNIKK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15 330 276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202 352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85 670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2 243 721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7 235 567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MONSSEN INVEST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ÅLØYA INVEST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HAUGEN INVEST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KJØNDAL INVEST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Schweigårds vei 30B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36 24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970 982 221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