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5040f2fda148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9abb17a864958"/>
  </p:sldMasterIdLst>
  <p:sldIdLst>
    <p:sldId xmlns:r="http://schemas.openxmlformats.org/officeDocument/2006/relationships" id="256" r:id="Rd20307518f684762"/>
    <p:sldId xmlns:r="http://schemas.openxmlformats.org/officeDocument/2006/relationships" id="257" r:id="R5a539019daee4dff"/>
    <p:sldId xmlns:r="http://schemas.openxmlformats.org/officeDocument/2006/relationships" id="258" r:id="R874b8f9405dc4746"/>
    <p:sldId xmlns:r="http://schemas.openxmlformats.org/officeDocument/2006/relationships" id="259" r:id="R674bd16e0bf24acf"/>
    <p:sldId xmlns:r="http://schemas.openxmlformats.org/officeDocument/2006/relationships" id="260" r:id="R2761859120244ae7"/>
    <p:sldId xmlns:r="http://schemas.openxmlformats.org/officeDocument/2006/relationships" id="261" r:id="Rc2b8506713bd4908"/>
    <p:sldId xmlns:r="http://schemas.openxmlformats.org/officeDocument/2006/relationships" id="262" r:id="R498ff4a671f9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9abb17a864958" /><Relationship Type="http://schemas.openxmlformats.org/officeDocument/2006/relationships/slide" Target="/ppt/slides/slide1.xml" Id="Rd20307518f684762" /><Relationship Type="http://schemas.openxmlformats.org/officeDocument/2006/relationships/slide" Target="/ppt/slides/slide2.xml" Id="R5a539019daee4dff" /><Relationship Type="http://schemas.openxmlformats.org/officeDocument/2006/relationships/slide" Target="/ppt/slides/slide3.xml" Id="R874b8f9405dc4746" /><Relationship Type="http://schemas.openxmlformats.org/officeDocument/2006/relationships/slide" Target="/ppt/slides/slide4.xml" Id="R674bd16e0bf24acf" /><Relationship Type="http://schemas.openxmlformats.org/officeDocument/2006/relationships/slide" Target="/ppt/slides/slide5.xml" Id="R2761859120244ae7" /><Relationship Type="http://schemas.openxmlformats.org/officeDocument/2006/relationships/slide" Target="/ppt/slides/slide6.xml" Id="Rc2b8506713bd4908" /><Relationship Type="http://schemas.openxmlformats.org/officeDocument/2006/relationships/slide" Target="/ppt/slides/slide7.xml" Id="R498ff4a671f9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f1c9e0f1347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ba6dd809c47c0" /><Relationship Type="http://schemas.openxmlformats.org/officeDocument/2006/relationships/theme" Target="/ppt/slideMasters/theme/theme1.xml" Id="R45920e14c12b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9ba6dd809c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6e5ce8a8146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7f84bf8d949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c7ead4f6a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277dfd19446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4841799e145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b0c0c5d544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d5acb24ba44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