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2bba2c85b94b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c3b31d964b4209"/>
  </p:sldMasterIdLst>
  <p:sldIdLst>
    <p:sldId xmlns:r="http://schemas.openxmlformats.org/officeDocument/2006/relationships" id="256" r:id="R5646ae693d9640a6"/>
    <p:sldId xmlns:r="http://schemas.openxmlformats.org/officeDocument/2006/relationships" id="257" r:id="R9514adb9da494269"/>
    <p:sldId xmlns:r="http://schemas.openxmlformats.org/officeDocument/2006/relationships" id="258" r:id="Rf589ee4cd0234980"/>
    <p:sldId xmlns:r="http://schemas.openxmlformats.org/officeDocument/2006/relationships" id="259" r:id="R363d65c0cdfd4455"/>
    <p:sldId xmlns:r="http://schemas.openxmlformats.org/officeDocument/2006/relationships" id="260" r:id="R125a62c40fd647d0"/>
    <p:sldId xmlns:r="http://schemas.openxmlformats.org/officeDocument/2006/relationships" id="261" r:id="R6337150cff954515"/>
    <p:sldId xmlns:r="http://schemas.openxmlformats.org/officeDocument/2006/relationships" id="262" r:id="R6f17c1387a66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3b31d964b4209" /><Relationship Type="http://schemas.openxmlformats.org/officeDocument/2006/relationships/slide" Target="/ppt/slides/slide1.xml" Id="R5646ae693d9640a6" /><Relationship Type="http://schemas.openxmlformats.org/officeDocument/2006/relationships/slide" Target="/ppt/slides/slide2.xml" Id="R9514adb9da494269" /><Relationship Type="http://schemas.openxmlformats.org/officeDocument/2006/relationships/slide" Target="/ppt/slides/slide3.xml" Id="Rf589ee4cd0234980" /><Relationship Type="http://schemas.openxmlformats.org/officeDocument/2006/relationships/slide" Target="/ppt/slides/slide4.xml" Id="R363d65c0cdfd4455" /><Relationship Type="http://schemas.openxmlformats.org/officeDocument/2006/relationships/slide" Target="/ppt/slides/slide5.xml" Id="R125a62c40fd647d0" /><Relationship Type="http://schemas.openxmlformats.org/officeDocument/2006/relationships/slide" Target="/ppt/slides/slide6.xml" Id="R6337150cff954515" /><Relationship Type="http://schemas.openxmlformats.org/officeDocument/2006/relationships/slide" Target="/ppt/slides/slide7.xml" Id="R6f17c1387a66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991916fa8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456b462934b31" /><Relationship Type="http://schemas.openxmlformats.org/officeDocument/2006/relationships/theme" Target="/ppt/slideMasters/theme/theme1.xml" Id="Ra2f54fa4855e4f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456b462934b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d1e75a47b4e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31be9c79c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9675cf61848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db0086f75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16412547943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619609ea848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ecdf2bd15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STOUSLAND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ARKITEKTKONTOR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5 028 935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CARL GEORG A.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