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609e1d936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731598fa8454b"/>
  </p:sldMasterIdLst>
  <p:sldIdLst>
    <p:sldId xmlns:r="http://schemas.openxmlformats.org/officeDocument/2006/relationships" id="256" r:id="R91c061ee0dd44fc7"/>
    <p:sldId xmlns:r="http://schemas.openxmlformats.org/officeDocument/2006/relationships" id="257" r:id="R7f4abe5344554721"/>
    <p:sldId xmlns:r="http://schemas.openxmlformats.org/officeDocument/2006/relationships" id="258" r:id="R0295ae35ff594f17"/>
    <p:sldId xmlns:r="http://schemas.openxmlformats.org/officeDocument/2006/relationships" id="259" r:id="R2758d58d1668470f"/>
    <p:sldId xmlns:r="http://schemas.openxmlformats.org/officeDocument/2006/relationships" id="260" r:id="R993816007fea40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731598fa8454b" /><Relationship Type="http://schemas.openxmlformats.org/officeDocument/2006/relationships/slide" Target="/ppt/slides/slide1.xml" Id="R91c061ee0dd44fc7" /><Relationship Type="http://schemas.openxmlformats.org/officeDocument/2006/relationships/slide" Target="/ppt/slides/slide2.xml" Id="R7f4abe5344554721" /><Relationship Type="http://schemas.openxmlformats.org/officeDocument/2006/relationships/slide" Target="/ppt/slides/slide3.xml" Id="R0295ae35ff594f17" /><Relationship Type="http://schemas.openxmlformats.org/officeDocument/2006/relationships/slide" Target="/ppt/slides/slide4.xml" Id="R2758d58d1668470f" /><Relationship Type="http://schemas.openxmlformats.org/officeDocument/2006/relationships/slide" Target="/ppt/slides/slide5.xml" Id="R993816007fea40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bd271e08c49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0b7c072b4eb7" /><Relationship Type="http://schemas.openxmlformats.org/officeDocument/2006/relationships/theme" Target="/ppt/slideMasters/theme/theme1.xml" Id="R59f505ff9d0543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610b7c072b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38057f1d3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eab01959448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4be30fbe745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34a4d2965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a4ffc147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RØYKEN HÅNDVERK byggmester Per Hagen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OG RØYKEN HÅNDVERK byggmester Per Hagen ble etablert [år] og holder til i Sætre.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Mellomdammen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3475 Sætre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76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970 952 047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HÅNDVERK byggmester Per Hagen</a:t>
            </a:r>
          </a:p>
        </p:txBody>
      </p:sp>
    </p:spTree>
  </p:cSld>
  <p:clrMapOvr>
    <a:masterClrMapping xmlns:a="http://schemas.openxmlformats.org/drawingml/2006/main"/>
  </p:clrMapOvr>
</p:sld>
</file>