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c03b2324f64b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642f3af4b94faa"/>
  </p:sldMasterIdLst>
  <p:sldIdLst>
    <p:sldId xmlns:r="http://schemas.openxmlformats.org/officeDocument/2006/relationships" id="256" r:id="R9cfa16df4f924230"/>
    <p:sldId xmlns:r="http://schemas.openxmlformats.org/officeDocument/2006/relationships" id="257" r:id="R98b4800ca3a744ed"/>
    <p:sldId xmlns:r="http://schemas.openxmlformats.org/officeDocument/2006/relationships" id="258" r:id="Ra04c706703b84efd"/>
    <p:sldId xmlns:r="http://schemas.openxmlformats.org/officeDocument/2006/relationships" id="259" r:id="R3d8f828c021e4bc0"/>
    <p:sldId xmlns:r="http://schemas.openxmlformats.org/officeDocument/2006/relationships" id="260" r:id="R396073f76edc4c07"/>
    <p:sldId xmlns:r="http://schemas.openxmlformats.org/officeDocument/2006/relationships" id="261" r:id="Re16697307561492d"/>
    <p:sldId xmlns:r="http://schemas.openxmlformats.org/officeDocument/2006/relationships" id="262" r:id="R3658031cbd71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42f3af4b94faa" /><Relationship Type="http://schemas.openxmlformats.org/officeDocument/2006/relationships/slide" Target="/ppt/slides/slide1.xml" Id="R9cfa16df4f924230" /><Relationship Type="http://schemas.openxmlformats.org/officeDocument/2006/relationships/slide" Target="/ppt/slides/slide2.xml" Id="R98b4800ca3a744ed" /><Relationship Type="http://schemas.openxmlformats.org/officeDocument/2006/relationships/slide" Target="/ppt/slides/slide3.xml" Id="Ra04c706703b84efd" /><Relationship Type="http://schemas.openxmlformats.org/officeDocument/2006/relationships/slide" Target="/ppt/slides/slide4.xml" Id="R3d8f828c021e4bc0" /><Relationship Type="http://schemas.openxmlformats.org/officeDocument/2006/relationships/slide" Target="/ppt/slides/slide5.xml" Id="R396073f76edc4c07" /><Relationship Type="http://schemas.openxmlformats.org/officeDocument/2006/relationships/slide" Target="/ppt/slides/slide6.xml" Id="Re16697307561492d" /><Relationship Type="http://schemas.openxmlformats.org/officeDocument/2006/relationships/slide" Target="/ppt/slides/slide7.xml" Id="R3658031cbd71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73ce826b6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54daefa384ce2" /><Relationship Type="http://schemas.openxmlformats.org/officeDocument/2006/relationships/theme" Target="/ppt/slideMasters/theme/theme1.xml" Id="R7d949bee59134a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54daefa384c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daa85f93d4d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cea5193244f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9f4866b95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abb021f0048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c61b5368249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0ec3dc91a44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7d50ff086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TUDDAL HØYFJELLSHOTEL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TUDDAL HØYFJELLSHOTEL AS ble etablert [år] og holder til i Tuddal.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19 707 756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6 104 668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GURHOLT EINAR ZAKKÆUS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3697 Tuddal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35024103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gurholt@tuddal.no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