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e6e5324e143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1a20f35114924"/>
  </p:sldMasterIdLst>
  <p:sldIdLst>
    <p:sldId xmlns:r="http://schemas.openxmlformats.org/officeDocument/2006/relationships" id="256" r:id="Rbaadec61039e4c37"/>
    <p:sldId xmlns:r="http://schemas.openxmlformats.org/officeDocument/2006/relationships" id="257" r:id="Rc268302302ea4be7"/>
    <p:sldId xmlns:r="http://schemas.openxmlformats.org/officeDocument/2006/relationships" id="258" r:id="R9f83f8f6ff9046cb"/>
    <p:sldId xmlns:r="http://schemas.openxmlformats.org/officeDocument/2006/relationships" id="259" r:id="Ree428706cacd44f6"/>
    <p:sldId xmlns:r="http://schemas.openxmlformats.org/officeDocument/2006/relationships" id="260" r:id="R58d79107820f4001"/>
    <p:sldId xmlns:r="http://schemas.openxmlformats.org/officeDocument/2006/relationships" id="261" r:id="Rb9afc0f0df114a5d"/>
    <p:sldId xmlns:r="http://schemas.openxmlformats.org/officeDocument/2006/relationships" id="262" r:id="R84f5d17fbf9c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1a20f35114924" /><Relationship Type="http://schemas.openxmlformats.org/officeDocument/2006/relationships/slide" Target="/ppt/slides/slide1.xml" Id="Rbaadec61039e4c37" /><Relationship Type="http://schemas.openxmlformats.org/officeDocument/2006/relationships/slide" Target="/ppt/slides/slide2.xml" Id="Rc268302302ea4be7" /><Relationship Type="http://schemas.openxmlformats.org/officeDocument/2006/relationships/slide" Target="/ppt/slides/slide3.xml" Id="R9f83f8f6ff9046cb" /><Relationship Type="http://schemas.openxmlformats.org/officeDocument/2006/relationships/slide" Target="/ppt/slides/slide4.xml" Id="Ree428706cacd44f6" /><Relationship Type="http://schemas.openxmlformats.org/officeDocument/2006/relationships/slide" Target="/ppt/slides/slide5.xml" Id="R58d79107820f4001" /><Relationship Type="http://schemas.openxmlformats.org/officeDocument/2006/relationships/slide" Target="/ppt/slides/slide6.xml" Id="Rb9afc0f0df114a5d" /><Relationship Type="http://schemas.openxmlformats.org/officeDocument/2006/relationships/slide" Target="/ppt/slides/slide7.xml" Id="R84f5d17fbf9c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5bbe1e6121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d55b1c9064d3d" /><Relationship Type="http://schemas.openxmlformats.org/officeDocument/2006/relationships/theme" Target="/ppt/slideMasters/theme/theme1.xml" Id="R9f946800d9ba41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d55b1c906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85be0730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62b368e9b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1a0d4211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a969ef9cf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2d0310d8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bf630c5724d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db4aaa7c6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