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3e1821ff62464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d4c6b9f9b14526"/>
  </p:sldMasterIdLst>
  <p:sldIdLst>
    <p:sldId xmlns:r="http://schemas.openxmlformats.org/officeDocument/2006/relationships" id="256" r:id="Ra8307dbd51ec47da"/>
    <p:sldId xmlns:r="http://schemas.openxmlformats.org/officeDocument/2006/relationships" id="257" r:id="R8969d8bca74c4eca"/>
    <p:sldId xmlns:r="http://schemas.openxmlformats.org/officeDocument/2006/relationships" id="258" r:id="Rea5bec23e35c4653"/>
    <p:sldId xmlns:r="http://schemas.openxmlformats.org/officeDocument/2006/relationships" id="259" r:id="R6331fc5615cc4792"/>
    <p:sldId xmlns:r="http://schemas.openxmlformats.org/officeDocument/2006/relationships" id="260" r:id="Re7f5bcc1c43a4e9e"/>
    <p:sldId xmlns:r="http://schemas.openxmlformats.org/officeDocument/2006/relationships" id="261" r:id="Rd7912c7d069a4b47"/>
    <p:sldId xmlns:r="http://schemas.openxmlformats.org/officeDocument/2006/relationships" id="262" r:id="R36e795918aa848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d4c6b9f9b14526" /><Relationship Type="http://schemas.openxmlformats.org/officeDocument/2006/relationships/slide" Target="/ppt/slides/slide1.xml" Id="Ra8307dbd51ec47da" /><Relationship Type="http://schemas.openxmlformats.org/officeDocument/2006/relationships/slide" Target="/ppt/slides/slide2.xml" Id="R8969d8bca74c4eca" /><Relationship Type="http://schemas.openxmlformats.org/officeDocument/2006/relationships/slide" Target="/ppt/slides/slide3.xml" Id="Rea5bec23e35c4653" /><Relationship Type="http://schemas.openxmlformats.org/officeDocument/2006/relationships/slide" Target="/ppt/slides/slide4.xml" Id="R6331fc5615cc4792" /><Relationship Type="http://schemas.openxmlformats.org/officeDocument/2006/relationships/slide" Target="/ppt/slides/slide5.xml" Id="Re7f5bcc1c43a4e9e" /><Relationship Type="http://schemas.openxmlformats.org/officeDocument/2006/relationships/slide" Target="/ppt/slides/slide6.xml" Id="Rd7912c7d069a4b47" /><Relationship Type="http://schemas.openxmlformats.org/officeDocument/2006/relationships/slide" Target="/ppt/slides/slide7.xml" Id="R36e795918aa848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b525288984a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0c4989ab6488a" /><Relationship Type="http://schemas.openxmlformats.org/officeDocument/2006/relationships/theme" Target="/ppt/slideMasters/theme/theme1.xml" Id="Rfb45f595f61f4e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90c4989ab6488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32c9d351748c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cf317dd4c4c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8463483c7043d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969c2da054d7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78a517155a419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5042d2616845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a1ab9d22a744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GRØTERUD BULLDOZERLAG ANLEGG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GRØTERUD BULLDOZERLAG ANLEGG AS ble etablert [år] og holder til i Prestfoss.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6 460 579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647 716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6 719 688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8 131 543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 GRØTERUD  –  41,7 %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GRØTERUD  –  38,9 %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GRØTERUD  –  19,4 %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3350 Prestfoss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ovgr@frisurf.no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970 931 813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GRØTERUD BULLDOZERLAG ANLEGG AS</a:t>
            </a:r>
          </a:p>
        </p:txBody>
      </p:sp>
    </p:spTree>
  </p:cSld>
  <p:clrMapOvr>
    <a:masterClrMapping xmlns:a="http://schemas.openxmlformats.org/drawingml/2006/main"/>
  </p:clrMapOvr>
</p:sld>
</file>