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3c9cdaaa7c4e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4d5ebe69aa4ece"/>
  </p:sldMasterIdLst>
  <p:sldIdLst>
    <p:sldId xmlns:r="http://schemas.openxmlformats.org/officeDocument/2006/relationships" id="256" r:id="R218debb00f4d4eaa"/>
    <p:sldId xmlns:r="http://schemas.openxmlformats.org/officeDocument/2006/relationships" id="257" r:id="Rb6653e0591514c5a"/>
    <p:sldId xmlns:r="http://schemas.openxmlformats.org/officeDocument/2006/relationships" id="258" r:id="Rbc6e5580f6694475"/>
    <p:sldId xmlns:r="http://schemas.openxmlformats.org/officeDocument/2006/relationships" id="259" r:id="Rc6cbebeaaf4e48f2"/>
    <p:sldId xmlns:r="http://schemas.openxmlformats.org/officeDocument/2006/relationships" id="260" r:id="R7ad6f629ac2649b7"/>
    <p:sldId xmlns:r="http://schemas.openxmlformats.org/officeDocument/2006/relationships" id="261" r:id="R87666d91436e4784"/>
    <p:sldId xmlns:r="http://schemas.openxmlformats.org/officeDocument/2006/relationships" id="262" r:id="Rc63bb6e4aa4145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4d5ebe69aa4ece" /><Relationship Type="http://schemas.openxmlformats.org/officeDocument/2006/relationships/slide" Target="/ppt/slides/slide1.xml" Id="R218debb00f4d4eaa" /><Relationship Type="http://schemas.openxmlformats.org/officeDocument/2006/relationships/slide" Target="/ppt/slides/slide2.xml" Id="Rb6653e0591514c5a" /><Relationship Type="http://schemas.openxmlformats.org/officeDocument/2006/relationships/slide" Target="/ppt/slides/slide3.xml" Id="Rbc6e5580f6694475" /><Relationship Type="http://schemas.openxmlformats.org/officeDocument/2006/relationships/slide" Target="/ppt/slides/slide4.xml" Id="Rc6cbebeaaf4e48f2" /><Relationship Type="http://schemas.openxmlformats.org/officeDocument/2006/relationships/slide" Target="/ppt/slides/slide5.xml" Id="R7ad6f629ac2649b7" /><Relationship Type="http://schemas.openxmlformats.org/officeDocument/2006/relationships/slide" Target="/ppt/slides/slide6.xml" Id="R87666d91436e4784" /><Relationship Type="http://schemas.openxmlformats.org/officeDocument/2006/relationships/slide" Target="/ppt/slides/slide7.xml" Id="Rc63bb6e4aa4145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c3faa284924c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48c5004e54092" /><Relationship Type="http://schemas.openxmlformats.org/officeDocument/2006/relationships/theme" Target="/ppt/slideMasters/theme/theme1.xml" Id="R24059abee0d743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748c5004e540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0c90c959741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fcdd79b6440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5be1a619441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e9aa7ae1240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c646fe0b74f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10c47c7b94a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4b8c9400b44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GRØTERUD BULLDOZERLAG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GRØTERUD BULLDOZERLAG ANLEGG AS ble etablert [år] og holder til i Prestfoss.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6 460 579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725 279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647 716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6 719 688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8 131 543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GRØTERUD  –  41,7 %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GRØTERUD  –  38,9 %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GRØTERUD  –  19,4 %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3350 Prestfoss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ovgr@frisurf.no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970 931 813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